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1" r:id="rId4"/>
  </p:sldMasterIdLst>
  <p:notesMasterIdLst>
    <p:notesMasterId r:id="rId39"/>
  </p:notesMasterIdLst>
  <p:handoutMasterIdLst>
    <p:handoutMasterId r:id="rId40"/>
  </p:handoutMasterIdLst>
  <p:sldIdLst>
    <p:sldId id="258" r:id="rId5"/>
    <p:sldId id="6887" r:id="rId6"/>
    <p:sldId id="2076136855" r:id="rId7"/>
    <p:sldId id="2076136841" r:id="rId8"/>
    <p:sldId id="2076136828" r:id="rId9"/>
    <p:sldId id="6895" r:id="rId10"/>
    <p:sldId id="2076136840" r:id="rId11"/>
    <p:sldId id="2076136866" r:id="rId12"/>
    <p:sldId id="2076136838" r:id="rId13"/>
    <p:sldId id="2076136837" r:id="rId14"/>
    <p:sldId id="2076136867" r:id="rId15"/>
    <p:sldId id="2076136868" r:id="rId16"/>
    <p:sldId id="2076136831" r:id="rId17"/>
    <p:sldId id="2515" r:id="rId18"/>
    <p:sldId id="2076136842" r:id="rId19"/>
    <p:sldId id="2076136832" r:id="rId20"/>
    <p:sldId id="2076136843" r:id="rId21"/>
    <p:sldId id="1863" r:id="rId22"/>
    <p:sldId id="2516" r:id="rId23"/>
    <p:sldId id="1864" r:id="rId24"/>
    <p:sldId id="1865" r:id="rId25"/>
    <p:sldId id="1866" r:id="rId26"/>
    <p:sldId id="1867" r:id="rId27"/>
    <p:sldId id="1870" r:id="rId28"/>
    <p:sldId id="319" r:id="rId29"/>
    <p:sldId id="1875" r:id="rId30"/>
    <p:sldId id="1874" r:id="rId31"/>
    <p:sldId id="1873" r:id="rId32"/>
    <p:sldId id="1877" r:id="rId33"/>
    <p:sldId id="1880" r:id="rId34"/>
    <p:sldId id="2076136827" r:id="rId35"/>
    <p:sldId id="2076136870" r:id="rId36"/>
    <p:sldId id="2076136864" r:id="rId37"/>
    <p:sldId id="6892" r:id="rId3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xter Lee" initials="BL" lastIdx="1" clrIdx="0">
    <p:extLst>
      <p:ext uri="{19B8F6BF-5375-455C-9EA6-DF929625EA0E}">
        <p15:presenceInfo xmlns:p15="http://schemas.microsoft.com/office/powerpoint/2012/main" userId="Baxter Lee" providerId="None"/>
      </p:ext>
    </p:extLst>
  </p:cmAuthor>
  <p:cmAuthor id="2" name="Steve Cagle" initials="SC" lastIdx="1" clrIdx="1">
    <p:extLst>
      <p:ext uri="{19B8F6BF-5375-455C-9EA6-DF929625EA0E}">
        <p15:presenceInfo xmlns:p15="http://schemas.microsoft.com/office/powerpoint/2012/main" userId="9ba4a269a576f04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7BC253"/>
    <a:srgbClr val="414042"/>
    <a:srgbClr val="DB4C27"/>
    <a:srgbClr val="46515C"/>
    <a:srgbClr val="8C58A4"/>
    <a:srgbClr val="F78E1E"/>
    <a:srgbClr val="E5E6E5"/>
    <a:srgbClr val="939598"/>
    <a:srgbClr val="0052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88A2AA-0215-4EAA-901C-B6CFECC1F602}" v="220" vWet="222" dt="2023-04-06T16:59:54.145"/>
    <p1510:client id="{52F1F9D4-83A4-1BB9-2FCA-8CDCBC9C9EF5}" v="2" dt="2023-04-06T13:06:48.289"/>
    <p1510:client id="{7E555C90-95CF-514B-8FCF-73AC06355826}" v="1450" dt="2023-04-06T17:00:00.478"/>
    <p1510:client id="{F1754337-4397-9940-85FC-028279ECC39B}" v="101" vWet="105" dt="2023-04-06T16:59:19.1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12"/>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Frickle" userId="S::lauren.frickle@clearwatercompliance.llc::2dab6760-2d38-46ec-9ec4-45282b1e03fb" providerId="AD" clId="Web-{30629925-A1F9-3CE4-7504-0BCA98F93A63}"/>
    <pc:docChg chg="modSld">
      <pc:chgData name="Lauren Frickle" userId="S::lauren.frickle@clearwatercompliance.llc::2dab6760-2d38-46ec-9ec4-45282b1e03fb" providerId="AD" clId="Web-{30629925-A1F9-3CE4-7504-0BCA98F93A63}" dt="2023-04-04T18:48:57.949" v="6" actId="20577"/>
      <pc:docMkLst>
        <pc:docMk/>
      </pc:docMkLst>
      <pc:sldChg chg="modSp">
        <pc:chgData name="Lauren Frickle" userId="S::lauren.frickle@clearwatercompliance.llc::2dab6760-2d38-46ec-9ec4-45282b1e03fb" providerId="AD" clId="Web-{30629925-A1F9-3CE4-7504-0BCA98F93A63}" dt="2023-04-04T18:48:57.949" v="6" actId="20577"/>
        <pc:sldMkLst>
          <pc:docMk/>
          <pc:sldMk cId="481033701" sldId="6887"/>
        </pc:sldMkLst>
        <pc:spChg chg="mod">
          <ac:chgData name="Lauren Frickle" userId="S::lauren.frickle@clearwatercompliance.llc::2dab6760-2d38-46ec-9ec4-45282b1e03fb" providerId="AD" clId="Web-{30629925-A1F9-3CE4-7504-0BCA98F93A63}" dt="2023-04-04T18:48:57.949" v="6" actId="20577"/>
          <ac:spMkLst>
            <pc:docMk/>
            <pc:sldMk cId="481033701" sldId="6887"/>
            <ac:spMk id="2" creationId="{1F62E102-3127-048B-0F99-048D3E90508B}"/>
          </ac:spMkLst>
        </pc:spChg>
        <pc:spChg chg="mod">
          <ac:chgData name="Lauren Frickle" userId="S::lauren.frickle@clearwatercompliance.llc::2dab6760-2d38-46ec-9ec4-45282b1e03fb" providerId="AD" clId="Web-{30629925-A1F9-3CE4-7504-0BCA98F93A63}" dt="2023-04-04T18:48:45.776" v="3" actId="20577"/>
          <ac:spMkLst>
            <pc:docMk/>
            <pc:sldMk cId="481033701" sldId="6887"/>
            <ac:spMk id="3" creationId="{946548F1-07F9-66EB-5288-EAFADBB45F4F}"/>
          </ac:spMkLst>
        </pc:spChg>
      </pc:sldChg>
      <pc:sldChg chg="modSp">
        <pc:chgData name="Lauren Frickle" userId="S::lauren.frickle@clearwatercompliance.llc::2dab6760-2d38-46ec-9ec4-45282b1e03fb" providerId="AD" clId="Web-{30629925-A1F9-3CE4-7504-0BCA98F93A63}" dt="2023-04-04T16:57:24.181" v="1" actId="20577"/>
        <pc:sldMkLst>
          <pc:docMk/>
          <pc:sldMk cId="2818322150" sldId="2076136841"/>
        </pc:sldMkLst>
        <pc:spChg chg="mod">
          <ac:chgData name="Lauren Frickle" userId="S::lauren.frickle@clearwatercompliance.llc::2dab6760-2d38-46ec-9ec4-45282b1e03fb" providerId="AD" clId="Web-{30629925-A1F9-3CE4-7504-0BCA98F93A63}" dt="2023-04-04T16:57:24.181" v="1" actId="20577"/>
          <ac:spMkLst>
            <pc:docMk/>
            <pc:sldMk cId="2818322150" sldId="2076136841"/>
            <ac:spMk id="7" creationId="{8A0345EC-F850-4EFA-848E-146728415E50}"/>
          </ac:spMkLst>
        </pc:spChg>
      </pc:sldChg>
    </pc:docChg>
  </pc:docChgLst>
  <pc:docChgLst>
    <pc:chgData name="Andrew Mahler" userId="S::andrew.mahler@clearwatercompliance.llc::ac514197-aee3-4722-8678-4bce0a073ce1" providerId="AD" clId="Web-{52F1F9D4-83A4-1BB9-2FCA-8CDCBC9C9EF5}"/>
    <pc:docChg chg="addSld delSld">
      <pc:chgData name="Andrew Mahler" userId="S::andrew.mahler@clearwatercompliance.llc::ac514197-aee3-4722-8678-4bce0a073ce1" providerId="AD" clId="Web-{52F1F9D4-83A4-1BB9-2FCA-8CDCBC9C9EF5}" dt="2023-04-06T13:06:48.289" v="1"/>
      <pc:docMkLst>
        <pc:docMk/>
      </pc:docMkLst>
      <pc:sldChg chg="del">
        <pc:chgData name="Andrew Mahler" userId="S::andrew.mahler@clearwatercompliance.llc::ac514197-aee3-4722-8678-4bce0a073ce1" providerId="AD" clId="Web-{52F1F9D4-83A4-1BB9-2FCA-8CDCBC9C9EF5}" dt="2023-04-06T13:06:42.398" v="0"/>
        <pc:sldMkLst>
          <pc:docMk/>
          <pc:sldMk cId="317620074" sldId="2076136864"/>
        </pc:sldMkLst>
      </pc:sldChg>
      <pc:sldChg chg="add">
        <pc:chgData name="Andrew Mahler" userId="S::andrew.mahler@clearwatercompliance.llc::ac514197-aee3-4722-8678-4bce0a073ce1" providerId="AD" clId="Web-{52F1F9D4-83A4-1BB9-2FCA-8CDCBC9C9EF5}" dt="2023-04-06T13:06:48.289" v="1"/>
        <pc:sldMkLst>
          <pc:docMk/>
          <pc:sldMk cId="3072218472" sldId="2076136869"/>
        </pc:sldMkLst>
      </pc:sldChg>
    </pc:docChg>
  </pc:docChgLst>
  <pc:docChgLst>
    <pc:chgData name="Lauren Frickle" userId="S::lauren.frickle@clearwatercompliance.llc::2dab6760-2d38-46ec-9ec4-45282b1e03fb" providerId="AD" clId="Web-{4D303316-0AFD-6C7F-D989-CB38D04DD70E}"/>
    <pc:docChg chg="addSld modSld sldOrd addMainMaster modMainMaster">
      <pc:chgData name="Lauren Frickle" userId="S::lauren.frickle@clearwatercompliance.llc::2dab6760-2d38-46ec-9ec4-45282b1e03fb" providerId="AD" clId="Web-{4D303316-0AFD-6C7F-D989-CB38D04DD70E}" dt="2023-04-04T16:11:00.792" v="32"/>
      <pc:docMkLst>
        <pc:docMk/>
      </pc:docMkLst>
      <pc:sldChg chg="addSp delSp">
        <pc:chgData name="Lauren Frickle" userId="S::lauren.frickle@clearwatercompliance.llc::2dab6760-2d38-46ec-9ec4-45282b1e03fb" providerId="AD" clId="Web-{4D303316-0AFD-6C7F-D989-CB38D04DD70E}" dt="2023-04-04T16:11:00.792" v="32"/>
        <pc:sldMkLst>
          <pc:docMk/>
          <pc:sldMk cId="3307045938" sldId="6686"/>
        </pc:sldMkLst>
        <pc:picChg chg="add del">
          <ac:chgData name="Lauren Frickle" userId="S::lauren.frickle@clearwatercompliance.llc::2dab6760-2d38-46ec-9ec4-45282b1e03fb" providerId="AD" clId="Web-{4D303316-0AFD-6C7F-D989-CB38D04DD70E}" dt="2023-04-04T16:11:00.792" v="32"/>
          <ac:picMkLst>
            <pc:docMk/>
            <pc:sldMk cId="3307045938" sldId="6686"/>
            <ac:picMk id="1048" creationId="{36476603-B516-E1D3-5C8C-ADA78DF360E8}"/>
          </ac:picMkLst>
        </pc:picChg>
        <pc:picChg chg="add del">
          <ac:chgData name="Lauren Frickle" userId="S::lauren.frickle@clearwatercompliance.llc::2dab6760-2d38-46ec-9ec4-45282b1e03fb" providerId="AD" clId="Web-{4D303316-0AFD-6C7F-D989-CB38D04DD70E}" dt="2023-04-04T16:10:59.745" v="31"/>
          <ac:picMkLst>
            <pc:docMk/>
            <pc:sldMk cId="3307045938" sldId="6686"/>
            <ac:picMk id="1049" creationId="{087C8307-F6B0-2FBB-DA69-BF59FDB27E76}"/>
          </ac:picMkLst>
        </pc:picChg>
      </pc:sldChg>
      <pc:sldChg chg="ord">
        <pc:chgData name="Lauren Frickle" userId="S::lauren.frickle@clearwatercompliance.llc::2dab6760-2d38-46ec-9ec4-45282b1e03fb" providerId="AD" clId="Web-{4D303316-0AFD-6C7F-D989-CB38D04DD70E}" dt="2023-04-04T16:09:50.307" v="6"/>
        <pc:sldMkLst>
          <pc:docMk/>
          <pc:sldMk cId="486335159" sldId="6895"/>
        </pc:sldMkLst>
      </pc:sldChg>
      <pc:sldChg chg="ord">
        <pc:chgData name="Lauren Frickle" userId="S::lauren.frickle@clearwatercompliance.llc::2dab6760-2d38-46ec-9ec4-45282b1e03fb" providerId="AD" clId="Web-{4D303316-0AFD-6C7F-D989-CB38D04DD70E}" dt="2023-04-04T16:09:50.307" v="7"/>
        <pc:sldMkLst>
          <pc:docMk/>
          <pc:sldMk cId="3841700230" sldId="2076136828"/>
        </pc:sldMkLst>
      </pc:sldChg>
      <pc:sldChg chg="add">
        <pc:chgData name="Lauren Frickle" userId="S::lauren.frickle@clearwatercompliance.llc::2dab6760-2d38-46ec-9ec4-45282b1e03fb" providerId="AD" clId="Web-{4D303316-0AFD-6C7F-D989-CB38D04DD70E}" dt="2023-04-04T16:05:16.257" v="0"/>
        <pc:sldMkLst>
          <pc:docMk/>
          <pc:sldMk cId="2531245866" sldId="2076136835"/>
        </pc:sldMkLst>
      </pc:sldChg>
      <pc:sldChg chg="add">
        <pc:chgData name="Lauren Frickle" userId="S::lauren.frickle@clearwatercompliance.llc::2dab6760-2d38-46ec-9ec4-45282b1e03fb" providerId="AD" clId="Web-{4D303316-0AFD-6C7F-D989-CB38D04DD70E}" dt="2023-04-04T16:05:16.429" v="1"/>
        <pc:sldMkLst>
          <pc:docMk/>
          <pc:sldMk cId="2580601060" sldId="2076136836"/>
        </pc:sldMkLst>
      </pc:sldChg>
      <pc:sldChg chg="add">
        <pc:chgData name="Lauren Frickle" userId="S::lauren.frickle@clearwatercompliance.llc::2dab6760-2d38-46ec-9ec4-45282b1e03fb" providerId="AD" clId="Web-{4D303316-0AFD-6C7F-D989-CB38D04DD70E}" dt="2023-04-04T16:05:16.570" v="2"/>
        <pc:sldMkLst>
          <pc:docMk/>
          <pc:sldMk cId="2532938930" sldId="2076136837"/>
        </pc:sldMkLst>
      </pc:sldChg>
      <pc:sldChg chg="add">
        <pc:chgData name="Lauren Frickle" userId="S::lauren.frickle@clearwatercompliance.llc::2dab6760-2d38-46ec-9ec4-45282b1e03fb" providerId="AD" clId="Web-{4D303316-0AFD-6C7F-D989-CB38D04DD70E}" dt="2023-04-04T16:05:16.632" v="3"/>
        <pc:sldMkLst>
          <pc:docMk/>
          <pc:sldMk cId="1098782706" sldId="2076136838"/>
        </pc:sldMkLst>
      </pc:sldChg>
      <pc:sldChg chg="add">
        <pc:chgData name="Lauren Frickle" userId="S::lauren.frickle@clearwatercompliance.llc::2dab6760-2d38-46ec-9ec4-45282b1e03fb" providerId="AD" clId="Web-{4D303316-0AFD-6C7F-D989-CB38D04DD70E}" dt="2023-04-04T16:05:16.992" v="4"/>
        <pc:sldMkLst>
          <pc:docMk/>
          <pc:sldMk cId="300071532" sldId="2076136839"/>
        </pc:sldMkLst>
      </pc:sldChg>
      <pc:sldChg chg="add">
        <pc:chgData name="Lauren Frickle" userId="S::lauren.frickle@clearwatercompliance.llc::2dab6760-2d38-46ec-9ec4-45282b1e03fb" providerId="AD" clId="Web-{4D303316-0AFD-6C7F-D989-CB38D04DD70E}" dt="2023-04-04T16:05:17.101" v="5"/>
        <pc:sldMkLst>
          <pc:docMk/>
          <pc:sldMk cId="618366811" sldId="2076136840"/>
        </pc:sldMkLst>
      </pc:sldChg>
      <pc:sldChg chg="modSp add ord">
        <pc:chgData name="Lauren Frickle" userId="S::lauren.frickle@clearwatercompliance.llc::2dab6760-2d38-46ec-9ec4-45282b1e03fb" providerId="AD" clId="Web-{4D303316-0AFD-6C7F-D989-CB38D04DD70E}" dt="2023-04-04T16:10:47.792" v="28" actId="20577"/>
        <pc:sldMkLst>
          <pc:docMk/>
          <pc:sldMk cId="2818322150" sldId="2076136841"/>
        </pc:sldMkLst>
        <pc:spChg chg="mod">
          <ac:chgData name="Lauren Frickle" userId="S::lauren.frickle@clearwatercompliance.llc::2dab6760-2d38-46ec-9ec4-45282b1e03fb" providerId="AD" clId="Web-{4D303316-0AFD-6C7F-D989-CB38D04DD70E}" dt="2023-04-04T16:10:47.792" v="28" actId="20577"/>
          <ac:spMkLst>
            <pc:docMk/>
            <pc:sldMk cId="2818322150" sldId="2076136841"/>
            <ac:spMk id="7" creationId="{8A0345EC-F850-4EFA-848E-146728415E50}"/>
          </ac:spMkLst>
        </pc:spChg>
      </pc:sldChg>
      <pc:sldMasterChg chg="add addSldLayout">
        <pc:chgData name="Lauren Frickle" userId="S::lauren.frickle@clearwatercompliance.llc::2dab6760-2d38-46ec-9ec4-45282b1e03fb" providerId="AD" clId="Web-{4D303316-0AFD-6C7F-D989-CB38D04DD70E}" dt="2023-04-04T16:05:16.257" v="0"/>
        <pc:sldMasterMkLst>
          <pc:docMk/>
          <pc:sldMasterMk cId="202010280" sldId="2147483648"/>
        </pc:sldMasterMkLst>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4206516238" sldId="2147483649"/>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2608412453" sldId="2147483650"/>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2997482069" sldId="2147483651"/>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1624266471" sldId="2147483652"/>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1572492305" sldId="2147483653"/>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2002781350" sldId="2147483654"/>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3008920715" sldId="2147483655"/>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1220717136" sldId="2147483656"/>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2181440162" sldId="2147483657"/>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2229514356" sldId="2147483658"/>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2890012181" sldId="2147483659"/>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594410402" sldId="2147483660"/>
          </pc:sldLayoutMkLst>
        </pc:sldLayoutChg>
        <pc:sldLayoutChg chg="add">
          <pc:chgData name="Lauren Frickle" userId="S::lauren.frickle@clearwatercompliance.llc::2dab6760-2d38-46ec-9ec4-45282b1e03fb" providerId="AD" clId="Web-{4D303316-0AFD-6C7F-D989-CB38D04DD70E}" dt="2023-04-04T16:05:16.257" v="0"/>
          <pc:sldLayoutMkLst>
            <pc:docMk/>
            <pc:sldMasterMk cId="202010280" sldId="2147483648"/>
            <pc:sldLayoutMk cId="1346701806" sldId="2147483661"/>
          </pc:sldLayoutMkLst>
        </pc:sldLayoutChg>
      </pc:sldMasterChg>
      <pc:sldMasterChg chg="replId modSldLayout">
        <pc:chgData name="Lauren Frickle" userId="S::lauren.frickle@clearwatercompliance.llc::2dab6760-2d38-46ec-9ec4-45282b1e03fb" providerId="AD" clId="Web-{4D303316-0AFD-6C7F-D989-CB38D04DD70E}" dt="2023-04-04T16:05:16.257" v="0"/>
        <pc:sldMasterMkLst>
          <pc:docMk/>
          <pc:sldMasterMk cId="585970068" sldId="2147484031"/>
        </pc:sldMasterMkLst>
        <pc:sldLayoutChg chg="replId">
          <pc:chgData name="Lauren Frickle" userId="S::lauren.frickle@clearwatercompliance.llc::2dab6760-2d38-46ec-9ec4-45282b1e03fb" providerId="AD" clId="Web-{4D303316-0AFD-6C7F-D989-CB38D04DD70E}" dt="2023-04-04T16:05:16.257" v="0"/>
          <pc:sldLayoutMkLst>
            <pc:docMk/>
            <pc:sldMasterMk cId="585970068" sldId="2147484031"/>
            <pc:sldLayoutMk cId="1423396650" sldId="2147484032"/>
          </pc:sldLayoutMkLst>
        </pc:sldLayoutChg>
        <pc:sldLayoutChg chg="replId">
          <pc:chgData name="Lauren Frickle" userId="S::lauren.frickle@clearwatercompliance.llc::2dab6760-2d38-46ec-9ec4-45282b1e03fb" providerId="AD" clId="Web-{4D303316-0AFD-6C7F-D989-CB38D04DD70E}" dt="2023-04-04T16:05:16.257" v="0"/>
          <pc:sldLayoutMkLst>
            <pc:docMk/>
            <pc:sldMasterMk cId="585970068" sldId="2147484031"/>
            <pc:sldLayoutMk cId="59668970" sldId="2147484033"/>
          </pc:sldLayoutMkLst>
        </pc:sldLayoutChg>
        <pc:sldLayoutChg chg="replId">
          <pc:chgData name="Lauren Frickle" userId="S::lauren.frickle@clearwatercompliance.llc::2dab6760-2d38-46ec-9ec4-45282b1e03fb" providerId="AD" clId="Web-{4D303316-0AFD-6C7F-D989-CB38D04DD70E}" dt="2023-04-04T16:05:16.257" v="0"/>
          <pc:sldLayoutMkLst>
            <pc:docMk/>
            <pc:sldMasterMk cId="585970068" sldId="2147484031"/>
            <pc:sldLayoutMk cId="2128999288" sldId="2147484034"/>
          </pc:sldLayoutMkLst>
        </pc:sldLayoutChg>
        <pc:sldLayoutChg chg="replId">
          <pc:chgData name="Lauren Frickle" userId="S::lauren.frickle@clearwatercompliance.llc::2dab6760-2d38-46ec-9ec4-45282b1e03fb" providerId="AD" clId="Web-{4D303316-0AFD-6C7F-D989-CB38D04DD70E}" dt="2023-04-04T16:05:16.257" v="0"/>
          <pc:sldLayoutMkLst>
            <pc:docMk/>
            <pc:sldMasterMk cId="585970068" sldId="2147484031"/>
            <pc:sldLayoutMk cId="718507102" sldId="2147484035"/>
          </pc:sldLayoutMkLst>
        </pc:sldLayoutChg>
        <pc:sldLayoutChg chg="replId">
          <pc:chgData name="Lauren Frickle" userId="S::lauren.frickle@clearwatercompliance.llc::2dab6760-2d38-46ec-9ec4-45282b1e03fb" providerId="AD" clId="Web-{4D303316-0AFD-6C7F-D989-CB38D04DD70E}" dt="2023-04-04T16:05:16.257" v="0"/>
          <pc:sldLayoutMkLst>
            <pc:docMk/>
            <pc:sldMasterMk cId="585970068" sldId="2147484031"/>
            <pc:sldLayoutMk cId="648316233" sldId="2147484036"/>
          </pc:sldLayoutMkLst>
        </pc:sldLayoutChg>
        <pc:sldLayoutChg chg="replId">
          <pc:chgData name="Lauren Frickle" userId="S::lauren.frickle@clearwatercompliance.llc::2dab6760-2d38-46ec-9ec4-45282b1e03fb" providerId="AD" clId="Web-{4D303316-0AFD-6C7F-D989-CB38D04DD70E}" dt="2023-04-04T16:05:16.257" v="0"/>
          <pc:sldLayoutMkLst>
            <pc:docMk/>
            <pc:sldMasterMk cId="585970068" sldId="2147484031"/>
            <pc:sldLayoutMk cId="2066386800" sldId="2147484037"/>
          </pc:sldLayoutMkLst>
        </pc:sldLayoutChg>
        <pc:sldLayoutChg chg="replId">
          <pc:chgData name="Lauren Frickle" userId="S::lauren.frickle@clearwatercompliance.llc::2dab6760-2d38-46ec-9ec4-45282b1e03fb" providerId="AD" clId="Web-{4D303316-0AFD-6C7F-D989-CB38D04DD70E}" dt="2023-04-04T16:05:16.257" v="0"/>
          <pc:sldLayoutMkLst>
            <pc:docMk/>
            <pc:sldMasterMk cId="585970068" sldId="2147484031"/>
            <pc:sldLayoutMk cId="137874914" sldId="2147484038"/>
          </pc:sldLayoutMkLst>
        </pc:sldLayoutChg>
      </pc:sldMasterChg>
    </pc:docChg>
  </pc:docChgLst>
  <pc:docChgLst>
    <pc:chgData name="Lauren Frickle" userId="2dab6760-2d38-46ec-9ec4-45282b1e03fb" providerId="ADAL" clId="{7E555C90-95CF-514B-8FCF-73AC06355826}"/>
    <pc:docChg chg="undo redo custSel addSld delSld modSld delMainMaster modMainMaster">
      <pc:chgData name="Lauren Frickle" userId="2dab6760-2d38-46ec-9ec4-45282b1e03fb" providerId="ADAL" clId="{7E555C90-95CF-514B-8FCF-73AC06355826}" dt="2023-04-06T17:00:00.480" v="3480"/>
      <pc:docMkLst>
        <pc:docMk/>
      </pc:docMkLst>
      <pc:sldChg chg="modTransition">
        <pc:chgData name="Lauren Frickle" userId="2dab6760-2d38-46ec-9ec4-45282b1e03fb" providerId="ADAL" clId="{7E555C90-95CF-514B-8FCF-73AC06355826}" dt="2023-04-06T17:00:00.480" v="3480"/>
        <pc:sldMkLst>
          <pc:docMk/>
          <pc:sldMk cId="1649672348" sldId="258"/>
        </pc:sldMkLst>
      </pc:sldChg>
      <pc:sldChg chg="modSp mod modTransition">
        <pc:chgData name="Lauren Frickle" userId="2dab6760-2d38-46ec-9ec4-45282b1e03fb" providerId="ADAL" clId="{7E555C90-95CF-514B-8FCF-73AC06355826}" dt="2023-04-06T17:00:00.480" v="3480"/>
        <pc:sldMkLst>
          <pc:docMk/>
          <pc:sldMk cId="3016680803" sldId="319"/>
        </pc:sldMkLst>
        <pc:spChg chg="mod">
          <ac:chgData name="Lauren Frickle" userId="2dab6760-2d38-46ec-9ec4-45282b1e03fb" providerId="ADAL" clId="{7E555C90-95CF-514B-8FCF-73AC06355826}" dt="2023-04-06T01:52:39.688" v="2196" actId="207"/>
          <ac:spMkLst>
            <pc:docMk/>
            <pc:sldMk cId="3016680803" sldId="319"/>
            <ac:spMk id="7" creationId="{000BED51-ADC1-4EDE-6175-5AFBC6EA5B7E}"/>
          </ac:spMkLst>
        </pc:spChg>
        <pc:spChg chg="mod">
          <ac:chgData name="Lauren Frickle" userId="2dab6760-2d38-46ec-9ec4-45282b1e03fb" providerId="ADAL" clId="{7E555C90-95CF-514B-8FCF-73AC06355826}" dt="2023-04-06T01:52:39.688" v="2196" actId="207"/>
          <ac:spMkLst>
            <pc:docMk/>
            <pc:sldMk cId="3016680803" sldId="319"/>
            <ac:spMk id="10" creationId="{706BD0B3-8E36-F860-9EB2-AAF6EB84732D}"/>
          </ac:spMkLst>
        </pc:spChg>
        <pc:spChg chg="mod">
          <ac:chgData name="Lauren Frickle" userId="2dab6760-2d38-46ec-9ec4-45282b1e03fb" providerId="ADAL" clId="{7E555C90-95CF-514B-8FCF-73AC06355826}" dt="2023-04-06T01:52:39.688" v="2196" actId="207"/>
          <ac:spMkLst>
            <pc:docMk/>
            <pc:sldMk cId="3016680803" sldId="319"/>
            <ac:spMk id="13" creationId="{0C86A8B7-2F40-F4AF-0A4F-1D03791CBC50}"/>
          </ac:spMkLst>
        </pc:spChg>
        <pc:spChg chg="mod">
          <ac:chgData name="Lauren Frickle" userId="2dab6760-2d38-46ec-9ec4-45282b1e03fb" providerId="ADAL" clId="{7E555C90-95CF-514B-8FCF-73AC06355826}" dt="2023-04-06T01:52:39.688" v="2196" actId="207"/>
          <ac:spMkLst>
            <pc:docMk/>
            <pc:sldMk cId="3016680803" sldId="319"/>
            <ac:spMk id="16" creationId="{A8F07DE4-A29E-81B8-2B40-0A71ED7E37F9}"/>
          </ac:spMkLst>
        </pc:spChg>
        <pc:spChg chg="mod">
          <ac:chgData name="Lauren Frickle" userId="2dab6760-2d38-46ec-9ec4-45282b1e03fb" providerId="ADAL" clId="{7E555C90-95CF-514B-8FCF-73AC06355826}" dt="2023-04-06T01:52:39.688" v="2196" actId="207"/>
          <ac:spMkLst>
            <pc:docMk/>
            <pc:sldMk cId="3016680803" sldId="319"/>
            <ac:spMk id="19" creationId="{28CB8488-176C-05E8-ACB5-99B1D7A2AA0A}"/>
          </ac:spMkLst>
        </pc:spChg>
        <pc:spChg chg="mod">
          <ac:chgData name="Lauren Frickle" userId="2dab6760-2d38-46ec-9ec4-45282b1e03fb" providerId="ADAL" clId="{7E555C90-95CF-514B-8FCF-73AC06355826}" dt="2023-04-06T01:52:39.688" v="2196" actId="207"/>
          <ac:spMkLst>
            <pc:docMk/>
            <pc:sldMk cId="3016680803" sldId="319"/>
            <ac:spMk id="22" creationId="{1A685AA3-A63A-03DA-7AC8-DC3C1A6A2D78}"/>
          </ac:spMkLst>
        </pc:spChg>
        <pc:spChg chg="mod">
          <ac:chgData name="Lauren Frickle" userId="2dab6760-2d38-46ec-9ec4-45282b1e03fb" providerId="ADAL" clId="{7E555C90-95CF-514B-8FCF-73AC06355826}" dt="2023-04-06T01:52:56.990" v="2203" actId="403"/>
          <ac:spMkLst>
            <pc:docMk/>
            <pc:sldMk cId="3016680803" sldId="319"/>
            <ac:spMk id="23" creationId="{63D338AF-4456-887E-E7E7-9C5D19962B36}"/>
          </ac:spMkLst>
        </pc:spChg>
        <pc:spChg chg="mod">
          <ac:chgData name="Lauren Frickle" userId="2dab6760-2d38-46ec-9ec4-45282b1e03fb" providerId="ADAL" clId="{7E555C90-95CF-514B-8FCF-73AC06355826}" dt="2023-04-06T01:52:56.990" v="2203" actId="403"/>
          <ac:spMkLst>
            <pc:docMk/>
            <pc:sldMk cId="3016680803" sldId="319"/>
            <ac:spMk id="24" creationId="{B12A2D0D-28DE-897D-1A46-BB8E9162A3A3}"/>
          </ac:spMkLst>
        </pc:spChg>
        <pc:spChg chg="mod">
          <ac:chgData name="Lauren Frickle" userId="2dab6760-2d38-46ec-9ec4-45282b1e03fb" providerId="ADAL" clId="{7E555C90-95CF-514B-8FCF-73AC06355826}" dt="2023-04-06T01:52:56.990" v="2203" actId="403"/>
          <ac:spMkLst>
            <pc:docMk/>
            <pc:sldMk cId="3016680803" sldId="319"/>
            <ac:spMk id="25" creationId="{29E0DC72-E6F8-2AEC-EE06-FD8BFD08A422}"/>
          </ac:spMkLst>
        </pc:spChg>
        <pc:spChg chg="mod">
          <ac:chgData name="Lauren Frickle" userId="2dab6760-2d38-46ec-9ec4-45282b1e03fb" providerId="ADAL" clId="{7E555C90-95CF-514B-8FCF-73AC06355826}" dt="2023-04-06T01:52:56.990" v="2203" actId="403"/>
          <ac:spMkLst>
            <pc:docMk/>
            <pc:sldMk cId="3016680803" sldId="319"/>
            <ac:spMk id="26" creationId="{F7F45808-6094-5406-D846-D59F5EDF434E}"/>
          </ac:spMkLst>
        </pc:spChg>
        <pc:spChg chg="mod">
          <ac:chgData name="Lauren Frickle" userId="2dab6760-2d38-46ec-9ec4-45282b1e03fb" providerId="ADAL" clId="{7E555C90-95CF-514B-8FCF-73AC06355826}" dt="2023-04-06T01:52:56.990" v="2203" actId="403"/>
          <ac:spMkLst>
            <pc:docMk/>
            <pc:sldMk cId="3016680803" sldId="319"/>
            <ac:spMk id="27" creationId="{E78F2AC8-4D2C-1EBF-D8E9-0D29C5953A38}"/>
          </ac:spMkLst>
        </pc:spChg>
        <pc:spChg chg="mod">
          <ac:chgData name="Lauren Frickle" userId="2dab6760-2d38-46ec-9ec4-45282b1e03fb" providerId="ADAL" clId="{7E555C90-95CF-514B-8FCF-73AC06355826}" dt="2023-04-06T01:52:56.990" v="2203" actId="403"/>
          <ac:spMkLst>
            <pc:docMk/>
            <pc:sldMk cId="3016680803" sldId="319"/>
            <ac:spMk id="28" creationId="{474C1020-55BA-6E85-F8BB-9D908ED0669F}"/>
          </ac:spMkLst>
        </pc:spChg>
        <pc:spChg chg="mod">
          <ac:chgData name="Lauren Frickle" userId="2dab6760-2d38-46ec-9ec4-45282b1e03fb" providerId="ADAL" clId="{7E555C90-95CF-514B-8FCF-73AC06355826}" dt="2023-04-06T01:56:42.034" v="2235" actId="207"/>
          <ac:spMkLst>
            <pc:docMk/>
            <pc:sldMk cId="3016680803" sldId="319"/>
            <ac:spMk id="29" creationId="{F04DD71A-B074-0D1D-725F-C9B4B8C5B5A1}"/>
          </ac:spMkLst>
        </pc:spChg>
        <pc:cxnChg chg="mod">
          <ac:chgData name="Lauren Frickle" userId="2dab6760-2d38-46ec-9ec4-45282b1e03fb" providerId="ADAL" clId="{7E555C90-95CF-514B-8FCF-73AC06355826}" dt="2023-04-06T01:57:08.590" v="2238" actId="1038"/>
          <ac:cxnSpMkLst>
            <pc:docMk/>
            <pc:sldMk cId="3016680803" sldId="319"/>
            <ac:cxnSpMk id="5" creationId="{5C12653D-C542-F1D5-9EC2-49526F1C04D4}"/>
          </ac:cxnSpMkLst>
        </pc:cxnChg>
        <pc:cxnChg chg="mod">
          <ac:chgData name="Lauren Frickle" userId="2dab6760-2d38-46ec-9ec4-45282b1e03fb" providerId="ADAL" clId="{7E555C90-95CF-514B-8FCF-73AC06355826}" dt="2023-04-06T01:57:35.044" v="2262" actId="1035"/>
          <ac:cxnSpMkLst>
            <pc:docMk/>
            <pc:sldMk cId="3016680803" sldId="319"/>
            <ac:cxnSpMk id="8" creationId="{3BF7EA58-DCE6-EBB2-C3C5-330458CEF1E1}"/>
          </ac:cxnSpMkLst>
        </pc:cxnChg>
        <pc:cxnChg chg="mod">
          <ac:chgData name="Lauren Frickle" userId="2dab6760-2d38-46ec-9ec4-45282b1e03fb" providerId="ADAL" clId="{7E555C90-95CF-514B-8FCF-73AC06355826}" dt="2023-04-06T01:57:26.152" v="2257" actId="1076"/>
          <ac:cxnSpMkLst>
            <pc:docMk/>
            <pc:sldMk cId="3016680803" sldId="319"/>
            <ac:cxnSpMk id="11" creationId="{6DD63122-E831-5C25-5B08-7A67ACC39827}"/>
          </ac:cxnSpMkLst>
        </pc:cxnChg>
        <pc:cxnChg chg="mod">
          <ac:chgData name="Lauren Frickle" userId="2dab6760-2d38-46ec-9ec4-45282b1e03fb" providerId="ADAL" clId="{7E555C90-95CF-514B-8FCF-73AC06355826}" dt="2023-04-06T01:57:44.912" v="2272" actId="1037"/>
          <ac:cxnSpMkLst>
            <pc:docMk/>
            <pc:sldMk cId="3016680803" sldId="319"/>
            <ac:cxnSpMk id="14" creationId="{A7AD5952-1A1E-FC6C-7619-6502B1F2B065}"/>
          </ac:cxnSpMkLst>
        </pc:cxnChg>
        <pc:cxnChg chg="mod">
          <ac:chgData name="Lauren Frickle" userId="2dab6760-2d38-46ec-9ec4-45282b1e03fb" providerId="ADAL" clId="{7E555C90-95CF-514B-8FCF-73AC06355826}" dt="2023-04-06T01:57:49.254" v="2281" actId="1038"/>
          <ac:cxnSpMkLst>
            <pc:docMk/>
            <pc:sldMk cId="3016680803" sldId="319"/>
            <ac:cxnSpMk id="17" creationId="{E92C0406-42DA-63F1-A932-1C10B66BDF20}"/>
          </ac:cxnSpMkLst>
        </pc:cxnChg>
        <pc:cxnChg chg="mod">
          <ac:chgData name="Lauren Frickle" userId="2dab6760-2d38-46ec-9ec4-45282b1e03fb" providerId="ADAL" clId="{7E555C90-95CF-514B-8FCF-73AC06355826}" dt="2023-04-06T01:57:57.416" v="2286" actId="1035"/>
          <ac:cxnSpMkLst>
            <pc:docMk/>
            <pc:sldMk cId="3016680803" sldId="319"/>
            <ac:cxnSpMk id="20" creationId="{BEA55F52-11B8-914D-2E05-585B3F4EA04A}"/>
          </ac:cxnSpMkLst>
        </pc:cxnChg>
      </pc:sldChg>
      <pc:sldChg chg="del">
        <pc:chgData name="Lauren Frickle" userId="2dab6760-2d38-46ec-9ec4-45282b1e03fb" providerId="ADAL" clId="{7E555C90-95CF-514B-8FCF-73AC06355826}" dt="2023-04-04T16:29:12.843" v="227" actId="2696"/>
        <pc:sldMkLst>
          <pc:docMk/>
          <pc:sldMk cId="3446414128" sldId="1259"/>
        </pc:sldMkLst>
      </pc:sldChg>
      <pc:sldChg chg="addSp delSp modSp mod modTransition modClrScheme chgLayout">
        <pc:chgData name="Lauren Frickle" userId="2dab6760-2d38-46ec-9ec4-45282b1e03fb" providerId="ADAL" clId="{7E555C90-95CF-514B-8FCF-73AC06355826}" dt="2023-04-06T17:00:00.480" v="3480"/>
        <pc:sldMkLst>
          <pc:docMk/>
          <pc:sldMk cId="4105806818" sldId="1863"/>
        </pc:sldMkLst>
        <pc:spChg chg="add del mod ord">
          <ac:chgData name="Lauren Frickle" userId="2dab6760-2d38-46ec-9ec4-45282b1e03fb" providerId="ADAL" clId="{7E555C90-95CF-514B-8FCF-73AC06355826}" dt="2023-04-05T13:33:00.943" v="1093" actId="478"/>
          <ac:spMkLst>
            <pc:docMk/>
            <pc:sldMk cId="4105806818" sldId="1863"/>
            <ac:spMk id="2" creationId="{67612381-10D0-CE1A-6D7D-F26AFAA79D6C}"/>
          </ac:spMkLst>
        </pc:spChg>
        <pc:spChg chg="mod ord">
          <ac:chgData name="Lauren Frickle" userId="2dab6760-2d38-46ec-9ec4-45282b1e03fb" providerId="ADAL" clId="{7E555C90-95CF-514B-8FCF-73AC06355826}" dt="2023-04-05T13:33:04.606" v="1094" actId="255"/>
          <ac:spMkLst>
            <pc:docMk/>
            <pc:sldMk cId="4105806818" sldId="1863"/>
            <ac:spMk id="4" creationId="{CE888F61-1761-4432-9933-67CE625A3ECF}"/>
          </ac:spMkLst>
        </pc:spChg>
      </pc:sldChg>
      <pc:sldChg chg="modSp mod modTransition">
        <pc:chgData name="Lauren Frickle" userId="2dab6760-2d38-46ec-9ec4-45282b1e03fb" providerId="ADAL" clId="{7E555C90-95CF-514B-8FCF-73AC06355826}" dt="2023-04-06T17:00:00.480" v="3480"/>
        <pc:sldMkLst>
          <pc:docMk/>
          <pc:sldMk cId="2427470680" sldId="1864"/>
        </pc:sldMkLst>
        <pc:spChg chg="mod">
          <ac:chgData name="Lauren Frickle" userId="2dab6760-2d38-46ec-9ec4-45282b1e03fb" providerId="ADAL" clId="{7E555C90-95CF-514B-8FCF-73AC06355826}" dt="2023-04-05T20:25:32.860" v="1700" actId="1076"/>
          <ac:spMkLst>
            <pc:docMk/>
            <pc:sldMk cId="2427470680" sldId="1864"/>
            <ac:spMk id="2" creationId="{A98EAAC9-4388-EC93-A041-D11081CB0D5C}"/>
          </ac:spMkLst>
        </pc:spChg>
        <pc:spChg chg="mod">
          <ac:chgData name="Lauren Frickle" userId="2dab6760-2d38-46ec-9ec4-45282b1e03fb" providerId="ADAL" clId="{7E555C90-95CF-514B-8FCF-73AC06355826}" dt="2023-04-05T20:29:13.129" v="1729" actId="12"/>
          <ac:spMkLst>
            <pc:docMk/>
            <pc:sldMk cId="2427470680" sldId="1864"/>
            <ac:spMk id="5" creationId="{A7F238A6-62EC-4F49-98C1-E64CF66FDC5C}"/>
          </ac:spMkLst>
        </pc:spChg>
        <pc:picChg chg="mod">
          <ac:chgData name="Lauren Frickle" userId="2dab6760-2d38-46ec-9ec4-45282b1e03fb" providerId="ADAL" clId="{7E555C90-95CF-514B-8FCF-73AC06355826}" dt="2023-04-05T20:27:52.353" v="1721" actId="1076"/>
          <ac:picMkLst>
            <pc:docMk/>
            <pc:sldMk cId="2427470680" sldId="1864"/>
            <ac:picMk id="6" creationId="{950EEF81-87B7-45D4-9EC9-1C4A13E56579}"/>
          </ac:picMkLst>
        </pc:picChg>
      </pc:sldChg>
      <pc:sldChg chg="addSp modSp mod modTransition">
        <pc:chgData name="Lauren Frickle" userId="2dab6760-2d38-46ec-9ec4-45282b1e03fb" providerId="ADAL" clId="{7E555C90-95CF-514B-8FCF-73AC06355826}" dt="2023-04-06T17:00:00.480" v="3480"/>
        <pc:sldMkLst>
          <pc:docMk/>
          <pc:sldMk cId="3749103652" sldId="1865"/>
        </pc:sldMkLst>
        <pc:spChg chg="mod">
          <ac:chgData name="Lauren Frickle" userId="2dab6760-2d38-46ec-9ec4-45282b1e03fb" providerId="ADAL" clId="{7E555C90-95CF-514B-8FCF-73AC06355826}" dt="2023-04-05T20:29:49.304" v="1734" actId="14100"/>
          <ac:spMkLst>
            <pc:docMk/>
            <pc:sldMk cId="3749103652" sldId="1865"/>
            <ac:spMk id="3" creationId="{F51C2292-5F26-4A1D-B5D6-4B792B34DD71}"/>
          </ac:spMkLst>
        </pc:spChg>
        <pc:spChg chg="mod">
          <ac:chgData name="Lauren Frickle" userId="2dab6760-2d38-46ec-9ec4-45282b1e03fb" providerId="ADAL" clId="{7E555C90-95CF-514B-8FCF-73AC06355826}" dt="2023-04-05T20:01:11.605" v="1338"/>
          <ac:spMkLst>
            <pc:docMk/>
            <pc:sldMk cId="3749103652" sldId="1865"/>
            <ac:spMk id="4" creationId="{D340A6BF-B62D-5ED9-CD74-1907DE502304}"/>
          </ac:spMkLst>
        </pc:spChg>
        <pc:picChg chg="add mod">
          <ac:chgData name="Lauren Frickle" userId="2dab6760-2d38-46ec-9ec4-45282b1e03fb" providerId="ADAL" clId="{7E555C90-95CF-514B-8FCF-73AC06355826}" dt="2023-04-06T01:49:34.465" v="2154" actId="1076"/>
          <ac:picMkLst>
            <pc:docMk/>
            <pc:sldMk cId="3749103652" sldId="1865"/>
            <ac:picMk id="6" creationId="{25701888-A901-2AFF-881C-2D9F6516BB06}"/>
          </ac:picMkLst>
        </pc:picChg>
      </pc:sldChg>
      <pc:sldChg chg="addSp modSp mod modTransition">
        <pc:chgData name="Lauren Frickle" userId="2dab6760-2d38-46ec-9ec4-45282b1e03fb" providerId="ADAL" clId="{7E555C90-95CF-514B-8FCF-73AC06355826}" dt="2023-04-06T17:00:00.480" v="3480"/>
        <pc:sldMkLst>
          <pc:docMk/>
          <pc:sldMk cId="1336131103" sldId="1866"/>
        </pc:sldMkLst>
        <pc:spChg chg="mod">
          <ac:chgData name="Lauren Frickle" userId="2dab6760-2d38-46ec-9ec4-45282b1e03fb" providerId="ADAL" clId="{7E555C90-95CF-514B-8FCF-73AC06355826}" dt="2023-04-05T20:32:31.206" v="1769" actId="27636"/>
          <ac:spMkLst>
            <pc:docMk/>
            <pc:sldMk cId="1336131103" sldId="1866"/>
            <ac:spMk id="4" creationId="{A4D96FCD-D044-4E96-A87E-95B4196B5F07}"/>
          </ac:spMkLst>
        </pc:spChg>
        <pc:spChg chg="add mod">
          <ac:chgData name="Lauren Frickle" userId="2dab6760-2d38-46ec-9ec4-45282b1e03fb" providerId="ADAL" clId="{7E555C90-95CF-514B-8FCF-73AC06355826}" dt="2023-04-06T01:53:43.597" v="2213" actId="13822"/>
          <ac:spMkLst>
            <pc:docMk/>
            <pc:sldMk cId="1336131103" sldId="1866"/>
            <ac:spMk id="6" creationId="{0A5FC68D-4A6F-BD0A-F9C4-E27D2A20F8E7}"/>
          </ac:spMkLst>
        </pc:spChg>
        <pc:picChg chg="add mod modCrop">
          <ac:chgData name="Lauren Frickle" userId="2dab6760-2d38-46ec-9ec4-45282b1e03fb" providerId="ADAL" clId="{7E555C90-95CF-514B-8FCF-73AC06355826}" dt="2023-04-06T01:46:33.699" v="2077" actId="1076"/>
          <ac:picMkLst>
            <pc:docMk/>
            <pc:sldMk cId="1336131103" sldId="1866"/>
            <ac:picMk id="3" creationId="{1F28E223-FA42-D7B6-924C-991C31A67C65}"/>
          </ac:picMkLst>
        </pc:picChg>
        <pc:picChg chg="mod modCrop">
          <ac:chgData name="Lauren Frickle" userId="2dab6760-2d38-46ec-9ec4-45282b1e03fb" providerId="ADAL" clId="{7E555C90-95CF-514B-8FCF-73AC06355826}" dt="2023-04-06T01:46:32.024" v="2075" actId="1076"/>
          <ac:picMkLst>
            <pc:docMk/>
            <pc:sldMk cId="1336131103" sldId="1866"/>
            <ac:picMk id="5" creationId="{4B199DB1-76DB-4AEE-994D-71121643E9D4}"/>
          </ac:picMkLst>
        </pc:picChg>
      </pc:sldChg>
      <pc:sldChg chg="modTransition">
        <pc:chgData name="Lauren Frickle" userId="2dab6760-2d38-46ec-9ec4-45282b1e03fb" providerId="ADAL" clId="{7E555C90-95CF-514B-8FCF-73AC06355826}" dt="2023-04-06T17:00:00.480" v="3480"/>
        <pc:sldMkLst>
          <pc:docMk/>
          <pc:sldMk cId="122641804" sldId="1867"/>
        </pc:sldMkLst>
      </pc:sldChg>
      <pc:sldChg chg="addSp delSp modSp mod modTransition">
        <pc:chgData name="Lauren Frickle" userId="2dab6760-2d38-46ec-9ec4-45282b1e03fb" providerId="ADAL" clId="{7E555C90-95CF-514B-8FCF-73AC06355826}" dt="2023-04-06T17:00:00.480" v="3480"/>
        <pc:sldMkLst>
          <pc:docMk/>
          <pc:sldMk cId="3855272049" sldId="1870"/>
        </pc:sldMkLst>
        <pc:spChg chg="mod">
          <ac:chgData name="Lauren Frickle" userId="2dab6760-2d38-46ec-9ec4-45282b1e03fb" providerId="ADAL" clId="{7E555C90-95CF-514B-8FCF-73AC06355826}" dt="2023-04-06T01:50:27.215" v="2165" actId="20577"/>
          <ac:spMkLst>
            <pc:docMk/>
            <pc:sldMk cId="3855272049" sldId="1870"/>
            <ac:spMk id="2" creationId="{E2DFB133-D59A-44B4-9931-2108C50439F1}"/>
          </ac:spMkLst>
        </pc:spChg>
        <pc:spChg chg="mod">
          <ac:chgData name="Lauren Frickle" userId="2dab6760-2d38-46ec-9ec4-45282b1e03fb" providerId="ADAL" clId="{7E555C90-95CF-514B-8FCF-73AC06355826}" dt="2023-04-06T01:50:43.543" v="2168" actId="255"/>
          <ac:spMkLst>
            <pc:docMk/>
            <pc:sldMk cId="3855272049" sldId="1870"/>
            <ac:spMk id="15" creationId="{BAAEF738-4647-475E-BB3E-DD1DB2856026}"/>
          </ac:spMkLst>
        </pc:spChg>
        <pc:spChg chg="mod">
          <ac:chgData name="Lauren Frickle" userId="2dab6760-2d38-46ec-9ec4-45282b1e03fb" providerId="ADAL" clId="{7E555C90-95CF-514B-8FCF-73AC06355826}" dt="2023-04-06T01:51:21.069" v="2182" actId="2085"/>
          <ac:spMkLst>
            <pc:docMk/>
            <pc:sldMk cId="3855272049" sldId="1870"/>
            <ac:spMk id="16" creationId="{4F9ABEC4-2051-4661-8EA4-D31DFD4FE46C}"/>
          </ac:spMkLst>
        </pc:spChg>
        <pc:spChg chg="mod">
          <ac:chgData name="Lauren Frickle" userId="2dab6760-2d38-46ec-9ec4-45282b1e03fb" providerId="ADAL" clId="{7E555C90-95CF-514B-8FCF-73AC06355826}" dt="2023-04-06T01:52:00.999" v="2194" actId="12"/>
          <ac:spMkLst>
            <pc:docMk/>
            <pc:sldMk cId="3855272049" sldId="1870"/>
            <ac:spMk id="17" creationId="{23E5E8E2-BEE7-44B4-B078-4E2788866B08}"/>
          </ac:spMkLst>
        </pc:spChg>
        <pc:spChg chg="mod topLvl">
          <ac:chgData name="Lauren Frickle" userId="2dab6760-2d38-46ec-9ec4-45282b1e03fb" providerId="ADAL" clId="{7E555C90-95CF-514B-8FCF-73AC06355826}" dt="2023-04-06T02:03:28.314" v="2328" actId="478"/>
          <ac:spMkLst>
            <pc:docMk/>
            <pc:sldMk cId="3855272049" sldId="1870"/>
            <ac:spMk id="18" creationId="{D0254817-5C4B-4751-A520-A221FC4EB607}"/>
          </ac:spMkLst>
        </pc:spChg>
        <pc:spChg chg="add del mod topLvl">
          <ac:chgData name="Lauren Frickle" userId="2dab6760-2d38-46ec-9ec4-45282b1e03fb" providerId="ADAL" clId="{7E555C90-95CF-514B-8FCF-73AC06355826}" dt="2023-04-06T02:03:28.314" v="2328" actId="478"/>
          <ac:spMkLst>
            <pc:docMk/>
            <pc:sldMk cId="3855272049" sldId="1870"/>
            <ac:spMk id="19" creationId="{764883CF-677F-4B67-B782-4F8F3CD962C9}"/>
          </ac:spMkLst>
        </pc:spChg>
        <pc:spChg chg="mod">
          <ac:chgData name="Lauren Frickle" userId="2dab6760-2d38-46ec-9ec4-45282b1e03fb" providerId="ADAL" clId="{7E555C90-95CF-514B-8FCF-73AC06355826}" dt="2023-04-06T01:51:15.985" v="2180" actId="2085"/>
          <ac:spMkLst>
            <pc:docMk/>
            <pc:sldMk cId="3855272049" sldId="1870"/>
            <ac:spMk id="20" creationId="{078B5B0E-3E86-4655-B891-DE732CAA200A}"/>
          </ac:spMkLst>
        </pc:spChg>
        <pc:spChg chg="mod">
          <ac:chgData name="Lauren Frickle" userId="2dab6760-2d38-46ec-9ec4-45282b1e03fb" providerId="ADAL" clId="{7E555C90-95CF-514B-8FCF-73AC06355826}" dt="2023-04-06T01:51:54.744" v="2192" actId="12"/>
          <ac:spMkLst>
            <pc:docMk/>
            <pc:sldMk cId="3855272049" sldId="1870"/>
            <ac:spMk id="21" creationId="{CCCF29D9-462E-40CB-B52B-8A6B53CA5CB8}"/>
          </ac:spMkLst>
        </pc:spChg>
        <pc:spChg chg="mod">
          <ac:chgData name="Lauren Frickle" userId="2dab6760-2d38-46ec-9ec4-45282b1e03fb" providerId="ADAL" clId="{7E555C90-95CF-514B-8FCF-73AC06355826}" dt="2023-04-06T01:50:43.543" v="2168" actId="255"/>
          <ac:spMkLst>
            <pc:docMk/>
            <pc:sldMk cId="3855272049" sldId="1870"/>
            <ac:spMk id="23" creationId="{13BF8B46-29B4-44CA-BD6F-B5273C822845}"/>
          </ac:spMkLst>
        </pc:spChg>
        <pc:spChg chg="mod">
          <ac:chgData name="Lauren Frickle" userId="2dab6760-2d38-46ec-9ec4-45282b1e03fb" providerId="ADAL" clId="{7E555C90-95CF-514B-8FCF-73AC06355826}" dt="2023-04-06T01:51:14.273" v="2178" actId="2085"/>
          <ac:spMkLst>
            <pc:docMk/>
            <pc:sldMk cId="3855272049" sldId="1870"/>
            <ac:spMk id="24" creationId="{07A668BB-6FFC-44A5-AD8B-E9F8DC3E1939}"/>
          </ac:spMkLst>
        </pc:spChg>
        <pc:spChg chg="mod">
          <ac:chgData name="Lauren Frickle" userId="2dab6760-2d38-46ec-9ec4-45282b1e03fb" providerId="ADAL" clId="{7E555C90-95CF-514B-8FCF-73AC06355826}" dt="2023-04-06T01:51:50.886" v="2190" actId="12"/>
          <ac:spMkLst>
            <pc:docMk/>
            <pc:sldMk cId="3855272049" sldId="1870"/>
            <ac:spMk id="25" creationId="{F522A49F-DA90-4043-AF4A-3EDD0C94F70C}"/>
          </ac:spMkLst>
        </pc:spChg>
        <pc:spChg chg="mod">
          <ac:chgData name="Lauren Frickle" userId="2dab6760-2d38-46ec-9ec4-45282b1e03fb" providerId="ADAL" clId="{7E555C90-95CF-514B-8FCF-73AC06355826}" dt="2023-04-06T01:50:43.543" v="2168" actId="255"/>
          <ac:spMkLst>
            <pc:docMk/>
            <pc:sldMk cId="3855272049" sldId="1870"/>
            <ac:spMk id="27" creationId="{86899BC3-674D-4FDE-ABCB-4BCB9DC6101F}"/>
          </ac:spMkLst>
        </pc:spChg>
        <pc:spChg chg="mod">
          <ac:chgData name="Lauren Frickle" userId="2dab6760-2d38-46ec-9ec4-45282b1e03fb" providerId="ADAL" clId="{7E555C90-95CF-514B-8FCF-73AC06355826}" dt="2023-04-06T01:51:10.059" v="2174" actId="2085"/>
          <ac:spMkLst>
            <pc:docMk/>
            <pc:sldMk cId="3855272049" sldId="1870"/>
            <ac:spMk id="28" creationId="{82624E9D-56C0-4E47-A7EF-441511C29AD1}"/>
          </ac:spMkLst>
        </pc:spChg>
        <pc:spChg chg="mod">
          <ac:chgData name="Lauren Frickle" userId="2dab6760-2d38-46ec-9ec4-45282b1e03fb" providerId="ADAL" clId="{7E555C90-95CF-514B-8FCF-73AC06355826}" dt="2023-04-06T01:51:45.984" v="2188" actId="12"/>
          <ac:spMkLst>
            <pc:docMk/>
            <pc:sldMk cId="3855272049" sldId="1870"/>
            <ac:spMk id="29" creationId="{94BCC7CE-32EC-4E93-A780-F2DB1C67B7E0}"/>
          </ac:spMkLst>
        </pc:spChg>
        <pc:spChg chg="mod">
          <ac:chgData name="Lauren Frickle" userId="2dab6760-2d38-46ec-9ec4-45282b1e03fb" providerId="ADAL" clId="{7E555C90-95CF-514B-8FCF-73AC06355826}" dt="2023-04-06T01:50:06.704" v="2159" actId="2085"/>
          <ac:spMkLst>
            <pc:docMk/>
            <pc:sldMk cId="3855272049" sldId="1870"/>
            <ac:spMk id="30" creationId="{D049ADF3-FFE9-450F-A9E0-1A745A5DD996}"/>
          </ac:spMkLst>
        </pc:spChg>
        <pc:spChg chg="mod">
          <ac:chgData name="Lauren Frickle" userId="2dab6760-2d38-46ec-9ec4-45282b1e03fb" providerId="ADAL" clId="{7E555C90-95CF-514B-8FCF-73AC06355826}" dt="2023-04-06T01:50:43.543" v="2168" actId="255"/>
          <ac:spMkLst>
            <pc:docMk/>
            <pc:sldMk cId="3855272049" sldId="1870"/>
            <ac:spMk id="31" creationId="{5FAF655C-BA79-48FF-ABB7-417038C68BDE}"/>
          </ac:spMkLst>
        </pc:spChg>
        <pc:spChg chg="mod">
          <ac:chgData name="Lauren Frickle" userId="2dab6760-2d38-46ec-9ec4-45282b1e03fb" providerId="ADAL" clId="{7E555C90-95CF-514B-8FCF-73AC06355826}" dt="2023-04-06T01:51:12.324" v="2176" actId="2085"/>
          <ac:spMkLst>
            <pc:docMk/>
            <pc:sldMk cId="3855272049" sldId="1870"/>
            <ac:spMk id="32" creationId="{EBF5D74C-634B-4175-A158-FBF3D45CB733}"/>
          </ac:spMkLst>
        </pc:spChg>
        <pc:spChg chg="mod">
          <ac:chgData name="Lauren Frickle" userId="2dab6760-2d38-46ec-9ec4-45282b1e03fb" providerId="ADAL" clId="{7E555C90-95CF-514B-8FCF-73AC06355826}" dt="2023-04-06T01:51:37.837" v="2184" actId="12"/>
          <ac:spMkLst>
            <pc:docMk/>
            <pc:sldMk cId="3855272049" sldId="1870"/>
            <ac:spMk id="33" creationId="{986DDC58-C6C1-426D-BC03-7381F64AFE48}"/>
          </ac:spMkLst>
        </pc:spChg>
        <pc:grpChg chg="mod">
          <ac:chgData name="Lauren Frickle" userId="2dab6760-2d38-46ec-9ec4-45282b1e03fb" providerId="ADAL" clId="{7E555C90-95CF-514B-8FCF-73AC06355826}" dt="2023-04-06T01:51:07.245" v="2172" actId="14100"/>
          <ac:grpSpMkLst>
            <pc:docMk/>
            <pc:sldMk cId="3855272049" sldId="1870"/>
            <ac:grpSpMk id="6" creationId="{00B54BD6-AD40-4E44-AD3D-7D6D1F25019C}"/>
          </ac:grpSpMkLst>
        </pc:grpChg>
        <pc:grpChg chg="add del mod">
          <ac:chgData name="Lauren Frickle" userId="2dab6760-2d38-46ec-9ec4-45282b1e03fb" providerId="ADAL" clId="{7E555C90-95CF-514B-8FCF-73AC06355826}" dt="2023-04-06T02:03:28.314" v="2328" actId="478"/>
          <ac:grpSpMkLst>
            <pc:docMk/>
            <pc:sldMk cId="3855272049" sldId="1870"/>
            <ac:grpSpMk id="11" creationId="{B02ABF22-D23A-47CB-9B43-25DAC8A541B5}"/>
          </ac:grpSpMkLst>
        </pc:grpChg>
      </pc:sldChg>
      <pc:sldChg chg="modSp del">
        <pc:chgData name="Lauren Frickle" userId="2dab6760-2d38-46ec-9ec4-45282b1e03fb" providerId="ADAL" clId="{7E555C90-95CF-514B-8FCF-73AC06355826}" dt="2023-04-05T20:33:13.879" v="1784" actId="2696"/>
        <pc:sldMkLst>
          <pc:docMk/>
          <pc:sldMk cId="334631053" sldId="1871"/>
        </pc:sldMkLst>
        <pc:spChg chg="mod">
          <ac:chgData name="Lauren Frickle" userId="2dab6760-2d38-46ec-9ec4-45282b1e03fb" providerId="ADAL" clId="{7E555C90-95CF-514B-8FCF-73AC06355826}" dt="2023-04-05T20:01:11.605" v="1338"/>
          <ac:spMkLst>
            <pc:docMk/>
            <pc:sldMk cId="334631053" sldId="1871"/>
            <ac:spMk id="13" creationId="{00D15CBA-5D65-4A13-BB7D-DF30F0DB4CE3}"/>
          </ac:spMkLst>
        </pc:spChg>
        <pc:spChg chg="mod">
          <ac:chgData name="Lauren Frickle" userId="2dab6760-2d38-46ec-9ec4-45282b1e03fb" providerId="ADAL" clId="{7E555C90-95CF-514B-8FCF-73AC06355826}" dt="2023-04-05T20:01:11.605" v="1338"/>
          <ac:spMkLst>
            <pc:docMk/>
            <pc:sldMk cId="334631053" sldId="1871"/>
            <ac:spMk id="18" creationId="{08BCC32F-FC67-4D3F-A0C8-05EC9C0040AD}"/>
          </ac:spMkLst>
        </pc:spChg>
        <pc:spChg chg="mod">
          <ac:chgData name="Lauren Frickle" userId="2dab6760-2d38-46ec-9ec4-45282b1e03fb" providerId="ADAL" clId="{7E555C90-95CF-514B-8FCF-73AC06355826}" dt="2023-04-05T20:00:59.482" v="1335"/>
          <ac:spMkLst>
            <pc:docMk/>
            <pc:sldMk cId="334631053" sldId="1871"/>
            <ac:spMk id="27" creationId="{D71FC8C0-76E0-4152-AE9A-EC4425E9E6A6}"/>
          </ac:spMkLst>
        </pc:spChg>
        <pc:spChg chg="mod">
          <ac:chgData name="Lauren Frickle" userId="2dab6760-2d38-46ec-9ec4-45282b1e03fb" providerId="ADAL" clId="{7E555C90-95CF-514B-8FCF-73AC06355826}" dt="2023-04-05T20:01:11.605" v="1338"/>
          <ac:spMkLst>
            <pc:docMk/>
            <pc:sldMk cId="334631053" sldId="1871"/>
            <ac:spMk id="28" creationId="{82A05CDC-A77C-40D7-8253-EE347AF2FD15}"/>
          </ac:spMkLst>
        </pc:spChg>
      </pc:sldChg>
      <pc:sldChg chg="addSp delSp modSp mod modTransition">
        <pc:chgData name="Lauren Frickle" userId="2dab6760-2d38-46ec-9ec4-45282b1e03fb" providerId="ADAL" clId="{7E555C90-95CF-514B-8FCF-73AC06355826}" dt="2023-04-06T17:00:00.480" v="3480"/>
        <pc:sldMkLst>
          <pc:docMk/>
          <pc:sldMk cId="2324282140" sldId="1873"/>
        </pc:sldMkLst>
        <pc:spChg chg="add del mod">
          <ac:chgData name="Lauren Frickle" userId="2dab6760-2d38-46ec-9ec4-45282b1e03fb" providerId="ADAL" clId="{7E555C90-95CF-514B-8FCF-73AC06355826}" dt="2023-04-06T02:04:33.222" v="2332"/>
          <ac:spMkLst>
            <pc:docMk/>
            <pc:sldMk cId="2324282140" sldId="1873"/>
            <ac:spMk id="2" creationId="{E8655F91-DBDD-1696-500E-DF041ED610F8}"/>
          </ac:spMkLst>
        </pc:spChg>
        <pc:spChg chg="mod">
          <ac:chgData name="Lauren Frickle" userId="2dab6760-2d38-46ec-9ec4-45282b1e03fb" providerId="ADAL" clId="{7E555C90-95CF-514B-8FCF-73AC06355826}" dt="2023-04-06T02:07:49.647" v="2400" actId="207"/>
          <ac:spMkLst>
            <pc:docMk/>
            <pc:sldMk cId="2324282140" sldId="1873"/>
            <ac:spMk id="9" creationId="{DEB394AB-EF65-4453-A44C-A2AAEBD57DB6}"/>
          </ac:spMkLst>
        </pc:spChg>
        <pc:graphicFrameChg chg="add mod">
          <ac:chgData name="Lauren Frickle" userId="2dab6760-2d38-46ec-9ec4-45282b1e03fb" providerId="ADAL" clId="{7E555C90-95CF-514B-8FCF-73AC06355826}" dt="2023-04-06T02:06:31.372" v="2387" actId="1076"/>
          <ac:graphicFrameMkLst>
            <pc:docMk/>
            <pc:sldMk cId="2324282140" sldId="1873"/>
            <ac:graphicFrameMk id="4" creationId="{E9036FFF-20AF-8D53-DDA4-DF5A574424F4}"/>
          </ac:graphicFrameMkLst>
        </pc:graphicFrameChg>
        <pc:graphicFrameChg chg="add del">
          <ac:chgData name="Lauren Frickle" userId="2dab6760-2d38-46ec-9ec4-45282b1e03fb" providerId="ADAL" clId="{7E555C90-95CF-514B-8FCF-73AC06355826}" dt="2023-04-06T02:06:27.582" v="2386" actId="478"/>
          <ac:graphicFrameMkLst>
            <pc:docMk/>
            <pc:sldMk cId="2324282140" sldId="1873"/>
            <ac:graphicFrameMk id="10" creationId="{36D821C4-F525-442D-A3C8-2217DFD58721}"/>
          </ac:graphicFrameMkLst>
        </pc:graphicFrameChg>
      </pc:sldChg>
      <pc:sldChg chg="modSp mod modTransition">
        <pc:chgData name="Lauren Frickle" userId="2dab6760-2d38-46ec-9ec4-45282b1e03fb" providerId="ADAL" clId="{7E555C90-95CF-514B-8FCF-73AC06355826}" dt="2023-04-06T17:00:00.480" v="3480"/>
        <pc:sldMkLst>
          <pc:docMk/>
          <pc:sldMk cId="800682158" sldId="1874"/>
        </pc:sldMkLst>
        <pc:spChg chg="mod">
          <ac:chgData name="Lauren Frickle" userId="2dab6760-2d38-46ec-9ec4-45282b1e03fb" providerId="ADAL" clId="{7E555C90-95CF-514B-8FCF-73AC06355826}" dt="2023-04-06T02:00:41.216" v="2309" actId="166"/>
          <ac:spMkLst>
            <pc:docMk/>
            <pc:sldMk cId="800682158" sldId="1874"/>
            <ac:spMk id="4" creationId="{D641D5FE-6609-48C1-9CB9-8DE9B69FF22A}"/>
          </ac:spMkLst>
        </pc:spChg>
        <pc:graphicFrameChg chg="mod">
          <ac:chgData name="Lauren Frickle" userId="2dab6760-2d38-46ec-9ec4-45282b1e03fb" providerId="ADAL" clId="{7E555C90-95CF-514B-8FCF-73AC06355826}" dt="2023-04-06T02:03:57.107" v="2330"/>
          <ac:graphicFrameMkLst>
            <pc:docMk/>
            <pc:sldMk cId="800682158" sldId="1874"/>
            <ac:graphicFrameMk id="5" creationId="{366EAB6C-9A59-4732-93B3-59C0849B5DC8}"/>
          </ac:graphicFrameMkLst>
        </pc:graphicFrameChg>
        <pc:picChg chg="mod">
          <ac:chgData name="Lauren Frickle" userId="2dab6760-2d38-46ec-9ec4-45282b1e03fb" providerId="ADAL" clId="{7E555C90-95CF-514B-8FCF-73AC06355826}" dt="2023-04-06T02:47:32.661" v="2742" actId="1036"/>
          <ac:picMkLst>
            <pc:docMk/>
            <pc:sldMk cId="800682158" sldId="1874"/>
            <ac:picMk id="6" creationId="{09C8BF64-AB0D-46BF-8288-AAD024A5082B}"/>
          </ac:picMkLst>
        </pc:picChg>
      </pc:sldChg>
      <pc:sldChg chg="modSp mod modTransition">
        <pc:chgData name="Lauren Frickle" userId="2dab6760-2d38-46ec-9ec4-45282b1e03fb" providerId="ADAL" clId="{7E555C90-95CF-514B-8FCF-73AC06355826}" dt="2023-04-06T17:00:00.480" v="3480"/>
        <pc:sldMkLst>
          <pc:docMk/>
          <pc:sldMk cId="1401630733" sldId="1875"/>
        </pc:sldMkLst>
        <pc:spChg chg="mod">
          <ac:chgData name="Lauren Frickle" userId="2dab6760-2d38-46ec-9ec4-45282b1e03fb" providerId="ADAL" clId="{7E555C90-95CF-514B-8FCF-73AC06355826}" dt="2023-04-06T01:59:05.614" v="2294" actId="12"/>
          <ac:spMkLst>
            <pc:docMk/>
            <pc:sldMk cId="1401630733" sldId="1875"/>
            <ac:spMk id="3" creationId="{CF0B85B2-56E8-4F03-95A0-4BB7F47400E6}"/>
          </ac:spMkLst>
        </pc:spChg>
      </pc:sldChg>
      <pc:sldChg chg="del">
        <pc:chgData name="Lauren Frickle" userId="2dab6760-2d38-46ec-9ec4-45282b1e03fb" providerId="ADAL" clId="{7E555C90-95CF-514B-8FCF-73AC06355826}" dt="2023-04-05T20:33:13.801" v="1775" actId="2696"/>
        <pc:sldMkLst>
          <pc:docMk/>
          <pc:sldMk cId="787418123" sldId="1876"/>
        </pc:sldMkLst>
      </pc:sldChg>
      <pc:sldChg chg="addSp delSp modSp mod modTransition">
        <pc:chgData name="Lauren Frickle" userId="2dab6760-2d38-46ec-9ec4-45282b1e03fb" providerId="ADAL" clId="{7E555C90-95CF-514B-8FCF-73AC06355826}" dt="2023-04-06T17:00:00.480" v="3480"/>
        <pc:sldMkLst>
          <pc:docMk/>
          <pc:sldMk cId="1297580119" sldId="1877"/>
        </pc:sldMkLst>
        <pc:spChg chg="mod">
          <ac:chgData name="Lauren Frickle" userId="2dab6760-2d38-46ec-9ec4-45282b1e03fb" providerId="ADAL" clId="{7E555C90-95CF-514B-8FCF-73AC06355826}" dt="2023-04-06T02:08:41.794" v="2426" actId="1035"/>
          <ac:spMkLst>
            <pc:docMk/>
            <pc:sldMk cId="1297580119" sldId="1877"/>
            <ac:spMk id="3" creationId="{600EC056-49DA-49DB-85B1-A85DF7FAADBB}"/>
          </ac:spMkLst>
        </pc:spChg>
        <pc:spChg chg="mod">
          <ac:chgData name="Lauren Frickle" userId="2dab6760-2d38-46ec-9ec4-45282b1e03fb" providerId="ADAL" clId="{7E555C90-95CF-514B-8FCF-73AC06355826}" dt="2023-04-06T02:08:41.794" v="2426" actId="1035"/>
          <ac:spMkLst>
            <pc:docMk/>
            <pc:sldMk cId="1297580119" sldId="1877"/>
            <ac:spMk id="4" creationId="{45425673-5403-A6C8-79D3-B50D412B13FD}"/>
          </ac:spMkLst>
        </pc:spChg>
        <pc:picChg chg="add del mod">
          <ac:chgData name="Lauren Frickle" userId="2dab6760-2d38-46ec-9ec4-45282b1e03fb" providerId="ADAL" clId="{7E555C90-95CF-514B-8FCF-73AC06355826}" dt="2023-04-06T02:07:59.303" v="2401" actId="478"/>
          <ac:picMkLst>
            <pc:docMk/>
            <pc:sldMk cId="1297580119" sldId="1877"/>
            <ac:picMk id="6" creationId="{4D848A60-035E-3B58-5F1A-222AD76393A7}"/>
          </ac:picMkLst>
        </pc:picChg>
        <pc:picChg chg="add del mod">
          <ac:chgData name="Lauren Frickle" userId="2dab6760-2d38-46ec-9ec4-45282b1e03fb" providerId="ADAL" clId="{7E555C90-95CF-514B-8FCF-73AC06355826}" dt="2023-04-06T02:08:00.847" v="2402" actId="478"/>
          <ac:picMkLst>
            <pc:docMk/>
            <pc:sldMk cId="1297580119" sldId="1877"/>
            <ac:picMk id="8" creationId="{607AD274-8393-C219-826E-C8CE93B06B9A}"/>
          </ac:picMkLst>
        </pc:picChg>
      </pc:sldChg>
      <pc:sldChg chg="modSp del">
        <pc:chgData name="Lauren Frickle" userId="2dab6760-2d38-46ec-9ec4-45282b1e03fb" providerId="ADAL" clId="{7E555C90-95CF-514B-8FCF-73AC06355826}" dt="2023-04-05T20:33:13.793" v="1773" actId="2696"/>
        <pc:sldMkLst>
          <pc:docMk/>
          <pc:sldMk cId="109189981" sldId="1878"/>
        </pc:sldMkLst>
        <pc:spChg chg="mod">
          <ac:chgData name="Lauren Frickle" userId="2dab6760-2d38-46ec-9ec4-45282b1e03fb" providerId="ADAL" clId="{7E555C90-95CF-514B-8FCF-73AC06355826}" dt="2023-04-05T20:01:06.975" v="1337"/>
          <ac:spMkLst>
            <pc:docMk/>
            <pc:sldMk cId="109189981" sldId="1878"/>
            <ac:spMk id="2" creationId="{2E2786ED-5418-46F8-856A-EA7687209A7E}"/>
          </ac:spMkLst>
        </pc:spChg>
        <pc:spChg chg="mod">
          <ac:chgData name="Lauren Frickle" userId="2dab6760-2d38-46ec-9ec4-45282b1e03fb" providerId="ADAL" clId="{7E555C90-95CF-514B-8FCF-73AC06355826}" dt="2023-04-05T20:01:06.975" v="1337"/>
          <ac:spMkLst>
            <pc:docMk/>
            <pc:sldMk cId="109189981" sldId="1878"/>
            <ac:spMk id="3" creationId="{32051083-182D-4F31-96E8-527B0E1C83E2}"/>
          </ac:spMkLst>
        </pc:spChg>
      </pc:sldChg>
      <pc:sldChg chg="addSp delSp modSp mod modTransition">
        <pc:chgData name="Lauren Frickle" userId="2dab6760-2d38-46ec-9ec4-45282b1e03fb" providerId="ADAL" clId="{7E555C90-95CF-514B-8FCF-73AC06355826}" dt="2023-04-06T17:00:00.480" v="3480"/>
        <pc:sldMkLst>
          <pc:docMk/>
          <pc:sldMk cId="4092668105" sldId="1880"/>
        </pc:sldMkLst>
        <pc:spChg chg="add del mod">
          <ac:chgData name="Lauren Frickle" userId="2dab6760-2d38-46ec-9ec4-45282b1e03fb" providerId="ADAL" clId="{7E555C90-95CF-514B-8FCF-73AC06355826}" dt="2023-04-06T02:17:18.412" v="2528" actId="1076"/>
          <ac:spMkLst>
            <pc:docMk/>
            <pc:sldMk cId="4092668105" sldId="1880"/>
            <ac:spMk id="7" creationId="{05858BCD-FFC2-4499-84AF-3419403FEC93}"/>
          </ac:spMkLst>
        </pc:spChg>
        <pc:spChg chg="add del mod">
          <ac:chgData name="Lauren Frickle" userId="2dab6760-2d38-46ec-9ec4-45282b1e03fb" providerId="ADAL" clId="{7E555C90-95CF-514B-8FCF-73AC06355826}" dt="2023-04-06T02:17:24.396" v="2529" actId="1076"/>
          <ac:spMkLst>
            <pc:docMk/>
            <pc:sldMk cId="4092668105" sldId="1880"/>
            <ac:spMk id="8" creationId="{492E5228-CB25-4C27-AB04-AF99282995A0}"/>
          </ac:spMkLst>
        </pc:spChg>
        <pc:spChg chg="mod">
          <ac:chgData name="Lauren Frickle" userId="2dab6760-2d38-46ec-9ec4-45282b1e03fb" providerId="ADAL" clId="{7E555C90-95CF-514B-8FCF-73AC06355826}" dt="2023-04-06T02:17:29.180" v="2530" actId="1076"/>
          <ac:spMkLst>
            <pc:docMk/>
            <pc:sldMk cId="4092668105" sldId="1880"/>
            <ac:spMk id="9" creationId="{9B2DF24F-097A-420B-A892-DE9781A9AB78}"/>
          </ac:spMkLst>
        </pc:spChg>
      </pc:sldChg>
      <pc:sldChg chg="del">
        <pc:chgData name="Lauren Frickle" userId="2dab6760-2d38-46ec-9ec4-45282b1e03fb" providerId="ADAL" clId="{7E555C90-95CF-514B-8FCF-73AC06355826}" dt="2023-04-05T20:33:18.493" v="1787" actId="2696"/>
        <pc:sldMkLst>
          <pc:docMk/>
          <pc:sldMk cId="2368430172" sldId="1881"/>
        </pc:sldMkLst>
      </pc:sldChg>
      <pc:sldChg chg="modSp del">
        <pc:chgData name="Lauren Frickle" userId="2dab6760-2d38-46ec-9ec4-45282b1e03fb" providerId="ADAL" clId="{7E555C90-95CF-514B-8FCF-73AC06355826}" dt="2023-04-05T20:33:13.641" v="1771" actId="2696"/>
        <pc:sldMkLst>
          <pc:docMk/>
          <pc:sldMk cId="2599540621" sldId="2513"/>
        </pc:sldMkLst>
        <pc:spChg chg="mod">
          <ac:chgData name="Lauren Frickle" userId="2dab6760-2d38-46ec-9ec4-45282b1e03fb" providerId="ADAL" clId="{7E555C90-95CF-514B-8FCF-73AC06355826}" dt="2023-04-05T20:01:11.605" v="1338"/>
          <ac:spMkLst>
            <pc:docMk/>
            <pc:sldMk cId="2599540621" sldId="2513"/>
            <ac:spMk id="7" creationId="{BEF38437-EB7B-AAED-CA31-4C793CD19F81}"/>
          </ac:spMkLst>
        </pc:spChg>
      </pc:sldChg>
      <pc:sldChg chg="addSp delSp modSp mod modTransition">
        <pc:chgData name="Lauren Frickle" userId="2dab6760-2d38-46ec-9ec4-45282b1e03fb" providerId="ADAL" clId="{7E555C90-95CF-514B-8FCF-73AC06355826}" dt="2023-04-06T17:00:00.480" v="3480"/>
        <pc:sldMkLst>
          <pc:docMk/>
          <pc:sldMk cId="1772127537" sldId="2515"/>
        </pc:sldMkLst>
        <pc:spChg chg="mod">
          <ac:chgData name="Lauren Frickle" userId="2dab6760-2d38-46ec-9ec4-45282b1e03fb" providerId="ADAL" clId="{7E555C90-95CF-514B-8FCF-73AC06355826}" dt="2023-04-05T20:17:22.131" v="1618" actId="20577"/>
          <ac:spMkLst>
            <pc:docMk/>
            <pc:sldMk cId="1772127537" sldId="2515"/>
            <ac:spMk id="2" creationId="{3A3A8D89-AB79-A926-A40E-5A2F1B3F93D4}"/>
          </ac:spMkLst>
        </pc:spChg>
        <pc:spChg chg="mod">
          <ac:chgData name="Lauren Frickle" userId="2dab6760-2d38-46ec-9ec4-45282b1e03fb" providerId="ADAL" clId="{7E555C90-95CF-514B-8FCF-73AC06355826}" dt="2023-04-06T01:30:52.777" v="1945" actId="20577"/>
          <ac:spMkLst>
            <pc:docMk/>
            <pc:sldMk cId="1772127537" sldId="2515"/>
            <ac:spMk id="5" creationId="{11C65B0B-16DF-FA05-1DF4-0EF8F38053D1}"/>
          </ac:spMkLst>
        </pc:spChg>
        <pc:picChg chg="mod">
          <ac:chgData name="Lauren Frickle" userId="2dab6760-2d38-46ec-9ec4-45282b1e03fb" providerId="ADAL" clId="{7E555C90-95CF-514B-8FCF-73AC06355826}" dt="2023-04-05T20:17:26.728" v="1619" actId="1076"/>
          <ac:picMkLst>
            <pc:docMk/>
            <pc:sldMk cId="1772127537" sldId="2515"/>
            <ac:picMk id="4" creationId="{361785C3-6448-8278-4C69-4B34ECF82EF7}"/>
          </ac:picMkLst>
        </pc:picChg>
        <pc:picChg chg="add del mod">
          <ac:chgData name="Lauren Frickle" userId="2dab6760-2d38-46ec-9ec4-45282b1e03fb" providerId="ADAL" clId="{7E555C90-95CF-514B-8FCF-73AC06355826}" dt="2023-04-05T20:19:54.909" v="1658" actId="478"/>
          <ac:picMkLst>
            <pc:docMk/>
            <pc:sldMk cId="1772127537" sldId="2515"/>
            <ac:picMk id="6" creationId="{53EF4F17-D162-40E7-AAE4-D15FDADB5001}"/>
          </ac:picMkLst>
        </pc:picChg>
      </pc:sldChg>
      <pc:sldChg chg="addSp delSp modSp mod modTransition">
        <pc:chgData name="Lauren Frickle" userId="2dab6760-2d38-46ec-9ec4-45282b1e03fb" providerId="ADAL" clId="{7E555C90-95CF-514B-8FCF-73AC06355826}" dt="2023-04-06T17:00:00.480" v="3480"/>
        <pc:sldMkLst>
          <pc:docMk/>
          <pc:sldMk cId="497308903" sldId="2516"/>
        </pc:sldMkLst>
        <pc:spChg chg="mod">
          <ac:chgData name="Lauren Frickle" userId="2dab6760-2d38-46ec-9ec4-45282b1e03fb" providerId="ADAL" clId="{7E555C90-95CF-514B-8FCF-73AC06355826}" dt="2023-04-05T20:24:24.067" v="1693" actId="113"/>
          <ac:spMkLst>
            <pc:docMk/>
            <pc:sldMk cId="497308903" sldId="2516"/>
            <ac:spMk id="5" creationId="{1A8BEB97-6115-BCD6-A438-A179E86540CB}"/>
          </ac:spMkLst>
        </pc:spChg>
        <pc:picChg chg="add del mod">
          <ac:chgData name="Lauren Frickle" userId="2dab6760-2d38-46ec-9ec4-45282b1e03fb" providerId="ADAL" clId="{7E555C90-95CF-514B-8FCF-73AC06355826}" dt="2023-04-05T20:31:07.033" v="1742" actId="478"/>
          <ac:picMkLst>
            <pc:docMk/>
            <pc:sldMk cId="497308903" sldId="2516"/>
            <ac:picMk id="4" creationId="{54A06D86-A89E-FCAF-5638-EFCECABA7CF9}"/>
          </ac:picMkLst>
        </pc:picChg>
        <pc:picChg chg="add del mod">
          <ac:chgData name="Lauren Frickle" userId="2dab6760-2d38-46ec-9ec4-45282b1e03fb" providerId="ADAL" clId="{7E555C90-95CF-514B-8FCF-73AC06355826}" dt="2023-04-05T20:31:01.949" v="1740" actId="478"/>
          <ac:picMkLst>
            <pc:docMk/>
            <pc:sldMk cId="497308903" sldId="2516"/>
            <ac:picMk id="7" creationId="{888A78C9-49F7-2BD6-8A82-EC85453835CF}"/>
          </ac:picMkLst>
        </pc:picChg>
      </pc:sldChg>
      <pc:sldChg chg="modSp del modNotes">
        <pc:chgData name="Lauren Frickle" userId="2dab6760-2d38-46ec-9ec4-45282b1e03fb" providerId="ADAL" clId="{7E555C90-95CF-514B-8FCF-73AC06355826}" dt="2023-04-05T20:33:13.904" v="1785" actId="2696"/>
        <pc:sldMkLst>
          <pc:docMk/>
          <pc:sldMk cId="3182758404" sldId="2883"/>
        </pc:sldMkLst>
        <pc:spChg chg="mod">
          <ac:chgData name="Lauren Frickle" userId="2dab6760-2d38-46ec-9ec4-45282b1e03fb" providerId="ADAL" clId="{7E555C90-95CF-514B-8FCF-73AC06355826}" dt="2023-04-05T13:43:51.715" v="1187" actId="207"/>
          <ac:spMkLst>
            <pc:docMk/>
            <pc:sldMk cId="3182758404" sldId="2883"/>
            <ac:spMk id="4" creationId="{B9363AAB-2806-4913-5540-DE83FC91A8F5}"/>
          </ac:spMkLst>
        </pc:spChg>
      </pc:sldChg>
      <pc:sldChg chg="del modNotes">
        <pc:chgData name="Lauren Frickle" userId="2dab6760-2d38-46ec-9ec4-45282b1e03fb" providerId="ADAL" clId="{7E555C90-95CF-514B-8FCF-73AC06355826}" dt="2023-04-05T20:33:13.821" v="1780" actId="2696"/>
        <pc:sldMkLst>
          <pc:docMk/>
          <pc:sldMk cId="1819658263" sldId="2886"/>
        </pc:sldMkLst>
      </pc:sldChg>
      <pc:sldChg chg="del modNotes">
        <pc:chgData name="Lauren Frickle" userId="2dab6760-2d38-46ec-9ec4-45282b1e03fb" providerId="ADAL" clId="{7E555C90-95CF-514B-8FCF-73AC06355826}" dt="2023-04-05T20:33:13.797" v="1774" actId="2696"/>
        <pc:sldMkLst>
          <pc:docMk/>
          <pc:sldMk cId="1688181198" sldId="2887"/>
        </pc:sldMkLst>
      </pc:sldChg>
      <pc:sldChg chg="del modNotes">
        <pc:chgData name="Lauren Frickle" userId="2dab6760-2d38-46ec-9ec4-45282b1e03fb" providerId="ADAL" clId="{7E555C90-95CF-514B-8FCF-73AC06355826}" dt="2023-04-05T20:33:13.957" v="1786" actId="2696"/>
        <pc:sldMkLst>
          <pc:docMk/>
          <pc:sldMk cId="747179785" sldId="2888"/>
        </pc:sldMkLst>
      </pc:sldChg>
      <pc:sldChg chg="modSp del mod modNotes">
        <pc:chgData name="Lauren Frickle" userId="2dab6760-2d38-46ec-9ec4-45282b1e03fb" providerId="ADAL" clId="{7E555C90-95CF-514B-8FCF-73AC06355826}" dt="2023-04-05T20:33:13.817" v="1779" actId="2696"/>
        <pc:sldMkLst>
          <pc:docMk/>
          <pc:sldMk cId="2161071410" sldId="2889"/>
        </pc:sldMkLst>
        <pc:spChg chg="mod">
          <ac:chgData name="Lauren Frickle" userId="2dab6760-2d38-46ec-9ec4-45282b1e03fb" providerId="ADAL" clId="{7E555C90-95CF-514B-8FCF-73AC06355826}" dt="2023-04-05T13:19:54.082" v="500" actId="207"/>
          <ac:spMkLst>
            <pc:docMk/>
            <pc:sldMk cId="2161071410" sldId="2889"/>
            <ac:spMk id="6" creationId="{5CE940AC-D5EC-D610-3F8D-61B5B75AB281}"/>
          </ac:spMkLst>
        </pc:spChg>
      </pc:sldChg>
      <pc:sldChg chg="modSp del mod modNotes">
        <pc:chgData name="Lauren Frickle" userId="2dab6760-2d38-46ec-9ec4-45282b1e03fb" providerId="ADAL" clId="{7E555C90-95CF-514B-8FCF-73AC06355826}" dt="2023-04-05T20:33:13.790" v="1772" actId="2696"/>
        <pc:sldMkLst>
          <pc:docMk/>
          <pc:sldMk cId="3725842840" sldId="2890"/>
        </pc:sldMkLst>
        <pc:spChg chg="mod">
          <ac:chgData name="Lauren Frickle" userId="2dab6760-2d38-46ec-9ec4-45282b1e03fb" providerId="ADAL" clId="{7E555C90-95CF-514B-8FCF-73AC06355826}" dt="2023-04-05T13:20:01.252" v="501" actId="207"/>
          <ac:spMkLst>
            <pc:docMk/>
            <pc:sldMk cId="3725842840" sldId="2890"/>
            <ac:spMk id="4" creationId="{17B37675-1FCE-6019-2FB8-B065B3D6CAA1}"/>
          </ac:spMkLst>
        </pc:spChg>
        <pc:picChg chg="mod">
          <ac:chgData name="Lauren Frickle" userId="2dab6760-2d38-46ec-9ec4-45282b1e03fb" providerId="ADAL" clId="{7E555C90-95CF-514B-8FCF-73AC06355826}" dt="2023-04-05T13:19:47.479" v="499" actId="1440"/>
          <ac:picMkLst>
            <pc:docMk/>
            <pc:sldMk cId="3725842840" sldId="2890"/>
            <ac:picMk id="5" creationId="{23759906-3265-7EBE-07D2-FB4523F52CB3}"/>
          </ac:picMkLst>
        </pc:picChg>
      </pc:sldChg>
      <pc:sldChg chg="del modNotes">
        <pc:chgData name="Lauren Frickle" userId="2dab6760-2d38-46ec-9ec4-45282b1e03fb" providerId="ADAL" clId="{7E555C90-95CF-514B-8FCF-73AC06355826}" dt="2023-04-05T20:33:13.814" v="1778" actId="2696"/>
        <pc:sldMkLst>
          <pc:docMk/>
          <pc:sldMk cId="2261130290" sldId="2891"/>
        </pc:sldMkLst>
      </pc:sldChg>
      <pc:sldChg chg="modSp del mod">
        <pc:chgData name="Lauren Frickle" userId="2dab6760-2d38-46ec-9ec4-45282b1e03fb" providerId="ADAL" clId="{7E555C90-95CF-514B-8FCF-73AC06355826}" dt="2023-04-05T20:33:13.824" v="1781" actId="2696"/>
        <pc:sldMkLst>
          <pc:docMk/>
          <pc:sldMk cId="2598226632" sldId="2894"/>
        </pc:sldMkLst>
        <pc:picChg chg="mod">
          <ac:chgData name="Lauren Frickle" userId="2dab6760-2d38-46ec-9ec4-45282b1e03fb" providerId="ADAL" clId="{7E555C90-95CF-514B-8FCF-73AC06355826}" dt="2023-04-05T13:41:39.298" v="1160" actId="1440"/>
          <ac:picMkLst>
            <pc:docMk/>
            <pc:sldMk cId="2598226632" sldId="2894"/>
            <ac:picMk id="5" creationId="{131C894E-FC57-3ED9-7D38-B5DCE4D9E004}"/>
          </ac:picMkLst>
        </pc:picChg>
      </pc:sldChg>
      <pc:sldChg chg="modSp del">
        <pc:chgData name="Lauren Frickle" userId="2dab6760-2d38-46ec-9ec4-45282b1e03fb" providerId="ADAL" clId="{7E555C90-95CF-514B-8FCF-73AC06355826}" dt="2023-04-05T20:33:13.831" v="1782" actId="2696"/>
        <pc:sldMkLst>
          <pc:docMk/>
          <pc:sldMk cId="2687345893" sldId="2896"/>
        </pc:sldMkLst>
        <pc:spChg chg="mod">
          <ac:chgData name="Lauren Frickle" userId="2dab6760-2d38-46ec-9ec4-45282b1e03fb" providerId="ADAL" clId="{7E555C90-95CF-514B-8FCF-73AC06355826}" dt="2023-04-05T20:01:11.605" v="1338"/>
          <ac:spMkLst>
            <pc:docMk/>
            <pc:sldMk cId="2687345893" sldId="2896"/>
            <ac:spMk id="3" creationId="{8C899DD4-BC4D-01B1-C18F-9E0267E99C92}"/>
          </ac:spMkLst>
        </pc:spChg>
        <pc:spChg chg="mod">
          <ac:chgData name="Lauren Frickle" userId="2dab6760-2d38-46ec-9ec4-45282b1e03fb" providerId="ADAL" clId="{7E555C90-95CF-514B-8FCF-73AC06355826}" dt="2023-04-05T20:00:59.482" v="1335"/>
          <ac:spMkLst>
            <pc:docMk/>
            <pc:sldMk cId="2687345893" sldId="2896"/>
            <ac:spMk id="10" creationId="{5462755A-1CA0-D353-5686-8A61104DB47E}"/>
          </ac:spMkLst>
        </pc:spChg>
        <pc:spChg chg="mod">
          <ac:chgData name="Lauren Frickle" userId="2dab6760-2d38-46ec-9ec4-45282b1e03fb" providerId="ADAL" clId="{7E555C90-95CF-514B-8FCF-73AC06355826}" dt="2023-04-05T20:00:59.482" v="1335"/>
          <ac:spMkLst>
            <pc:docMk/>
            <pc:sldMk cId="2687345893" sldId="2896"/>
            <ac:spMk id="11" creationId="{B0606796-BB89-7823-E94C-CC9037C7786A}"/>
          </ac:spMkLst>
        </pc:spChg>
        <pc:spChg chg="mod">
          <ac:chgData name="Lauren Frickle" userId="2dab6760-2d38-46ec-9ec4-45282b1e03fb" providerId="ADAL" clId="{7E555C90-95CF-514B-8FCF-73AC06355826}" dt="2023-04-05T20:00:59.482" v="1335"/>
          <ac:spMkLst>
            <pc:docMk/>
            <pc:sldMk cId="2687345893" sldId="2896"/>
            <ac:spMk id="12" creationId="{4849F639-B0C7-3BD0-B2B2-06D52B61A24D}"/>
          </ac:spMkLst>
        </pc:spChg>
      </pc:sldChg>
      <pc:sldChg chg="modSp del mod modNotes">
        <pc:chgData name="Lauren Frickle" userId="2dab6760-2d38-46ec-9ec4-45282b1e03fb" providerId="ADAL" clId="{7E555C90-95CF-514B-8FCF-73AC06355826}" dt="2023-04-05T20:33:13.809" v="1777" actId="2696"/>
        <pc:sldMkLst>
          <pc:docMk/>
          <pc:sldMk cId="2558973062" sldId="2897"/>
        </pc:sldMkLst>
        <pc:spChg chg="mod">
          <ac:chgData name="Lauren Frickle" userId="2dab6760-2d38-46ec-9ec4-45282b1e03fb" providerId="ADAL" clId="{7E555C90-95CF-514B-8FCF-73AC06355826}" dt="2023-04-05T13:41:30.237" v="1159" actId="207"/>
          <ac:spMkLst>
            <pc:docMk/>
            <pc:sldMk cId="2558973062" sldId="2897"/>
            <ac:spMk id="2" creationId="{94FABE6B-6432-3147-9B89-0BF09E156FCB}"/>
          </ac:spMkLst>
        </pc:spChg>
      </pc:sldChg>
      <pc:sldChg chg="addSp delSp modSp del mod">
        <pc:chgData name="Lauren Frickle" userId="2dab6760-2d38-46ec-9ec4-45282b1e03fb" providerId="ADAL" clId="{7E555C90-95CF-514B-8FCF-73AC06355826}" dt="2023-04-05T20:33:13.838" v="1783" actId="2696"/>
        <pc:sldMkLst>
          <pc:docMk/>
          <pc:sldMk cId="1419394382" sldId="2901"/>
        </pc:sldMkLst>
        <pc:spChg chg="mod">
          <ac:chgData name="Lauren Frickle" userId="2dab6760-2d38-46ec-9ec4-45282b1e03fb" providerId="ADAL" clId="{7E555C90-95CF-514B-8FCF-73AC06355826}" dt="2023-04-05T20:01:06.975" v="1337"/>
          <ac:spMkLst>
            <pc:docMk/>
            <pc:sldMk cId="1419394382" sldId="2901"/>
            <ac:spMk id="4" creationId="{C5A0E8DE-611B-AB5C-C542-0BE31284C9C3}"/>
          </ac:spMkLst>
        </pc:spChg>
        <pc:spChg chg="mod">
          <ac:chgData name="Lauren Frickle" userId="2dab6760-2d38-46ec-9ec4-45282b1e03fb" providerId="ADAL" clId="{7E555C90-95CF-514B-8FCF-73AC06355826}" dt="2023-04-05T13:42:59.531" v="1178" actId="13822"/>
          <ac:spMkLst>
            <pc:docMk/>
            <pc:sldMk cId="1419394382" sldId="2901"/>
            <ac:spMk id="5" creationId="{423FBA09-1E98-1246-2146-CEF8431D922E}"/>
          </ac:spMkLst>
        </pc:spChg>
        <pc:spChg chg="mod">
          <ac:chgData name="Lauren Frickle" userId="2dab6760-2d38-46ec-9ec4-45282b1e03fb" providerId="ADAL" clId="{7E555C90-95CF-514B-8FCF-73AC06355826}" dt="2023-04-05T13:42:59.531" v="1178" actId="13822"/>
          <ac:spMkLst>
            <pc:docMk/>
            <pc:sldMk cId="1419394382" sldId="2901"/>
            <ac:spMk id="6" creationId="{56C06727-5C32-B4D2-1891-3D98D590C87E}"/>
          </ac:spMkLst>
        </pc:spChg>
        <pc:spChg chg="mod">
          <ac:chgData name="Lauren Frickle" userId="2dab6760-2d38-46ec-9ec4-45282b1e03fb" providerId="ADAL" clId="{7E555C90-95CF-514B-8FCF-73AC06355826}" dt="2023-04-05T13:42:59.531" v="1178" actId="13822"/>
          <ac:spMkLst>
            <pc:docMk/>
            <pc:sldMk cId="1419394382" sldId="2901"/>
            <ac:spMk id="7" creationId="{7E49266C-80E0-0DA7-B4B4-16FC979FC852}"/>
          </ac:spMkLst>
        </pc:spChg>
        <pc:spChg chg="mod">
          <ac:chgData name="Lauren Frickle" userId="2dab6760-2d38-46ec-9ec4-45282b1e03fb" providerId="ADAL" clId="{7E555C90-95CF-514B-8FCF-73AC06355826}" dt="2023-04-05T13:42:59.531" v="1178" actId="13822"/>
          <ac:spMkLst>
            <pc:docMk/>
            <pc:sldMk cId="1419394382" sldId="2901"/>
            <ac:spMk id="8" creationId="{0FA7AD9B-A873-C137-B833-563C7E809184}"/>
          </ac:spMkLst>
        </pc:spChg>
        <pc:spChg chg="mod">
          <ac:chgData name="Lauren Frickle" userId="2dab6760-2d38-46ec-9ec4-45282b1e03fb" providerId="ADAL" clId="{7E555C90-95CF-514B-8FCF-73AC06355826}" dt="2023-04-05T13:43:16.813" v="1180" actId="207"/>
          <ac:spMkLst>
            <pc:docMk/>
            <pc:sldMk cId="1419394382" sldId="2901"/>
            <ac:spMk id="9" creationId="{177D82E5-637D-8E83-0D80-5B755D699ED1}"/>
          </ac:spMkLst>
        </pc:spChg>
        <pc:spChg chg="mod">
          <ac:chgData name="Lauren Frickle" userId="2dab6760-2d38-46ec-9ec4-45282b1e03fb" providerId="ADAL" clId="{7E555C90-95CF-514B-8FCF-73AC06355826}" dt="2023-04-05T13:42:59.531" v="1178" actId="13822"/>
          <ac:spMkLst>
            <pc:docMk/>
            <pc:sldMk cId="1419394382" sldId="2901"/>
            <ac:spMk id="10" creationId="{EA2D5C7B-8DBC-7BD1-F75C-EB6D7938553B}"/>
          </ac:spMkLst>
        </pc:spChg>
        <pc:spChg chg="mod">
          <ac:chgData name="Lauren Frickle" userId="2dab6760-2d38-46ec-9ec4-45282b1e03fb" providerId="ADAL" clId="{7E555C90-95CF-514B-8FCF-73AC06355826}" dt="2023-04-05T13:42:59.531" v="1178" actId="13822"/>
          <ac:spMkLst>
            <pc:docMk/>
            <pc:sldMk cId="1419394382" sldId="2901"/>
            <ac:spMk id="11" creationId="{ED914F27-B6ED-A16A-A23F-EC63C149BA8F}"/>
          </ac:spMkLst>
        </pc:spChg>
        <pc:spChg chg="mod">
          <ac:chgData name="Lauren Frickle" userId="2dab6760-2d38-46ec-9ec4-45282b1e03fb" providerId="ADAL" clId="{7E555C90-95CF-514B-8FCF-73AC06355826}" dt="2023-04-05T13:42:59.531" v="1178" actId="13822"/>
          <ac:spMkLst>
            <pc:docMk/>
            <pc:sldMk cId="1419394382" sldId="2901"/>
            <ac:spMk id="12" creationId="{B813C2C3-A93C-1296-CE23-3F426F1F6E2C}"/>
          </ac:spMkLst>
        </pc:spChg>
        <pc:spChg chg="add del mod">
          <ac:chgData name="Lauren Frickle" userId="2dab6760-2d38-46ec-9ec4-45282b1e03fb" providerId="ADAL" clId="{7E555C90-95CF-514B-8FCF-73AC06355826}" dt="2023-04-05T13:42:59.531" v="1178" actId="13822"/>
          <ac:spMkLst>
            <pc:docMk/>
            <pc:sldMk cId="1419394382" sldId="2901"/>
            <ac:spMk id="13" creationId="{CC9F708F-809B-AF27-8C03-0F355AA517EF}"/>
          </ac:spMkLst>
        </pc:spChg>
        <pc:spChg chg="mod">
          <ac:chgData name="Lauren Frickle" userId="2dab6760-2d38-46ec-9ec4-45282b1e03fb" providerId="ADAL" clId="{7E555C90-95CF-514B-8FCF-73AC06355826}" dt="2023-04-05T20:01:06.975" v="1337"/>
          <ac:spMkLst>
            <pc:docMk/>
            <pc:sldMk cId="1419394382" sldId="2901"/>
            <ac:spMk id="14" creationId="{4E81987A-7CBB-1D71-C0AC-20D1A21AC5C9}"/>
          </ac:spMkLst>
        </pc:spChg>
        <pc:spChg chg="mod">
          <ac:chgData name="Lauren Frickle" userId="2dab6760-2d38-46ec-9ec4-45282b1e03fb" providerId="ADAL" clId="{7E555C90-95CF-514B-8FCF-73AC06355826}" dt="2023-04-05T13:42:59.531" v="1178" actId="13822"/>
          <ac:spMkLst>
            <pc:docMk/>
            <pc:sldMk cId="1419394382" sldId="2901"/>
            <ac:spMk id="15" creationId="{0E8A6950-35B7-B640-3787-8F467E594C9D}"/>
          </ac:spMkLst>
        </pc:spChg>
        <pc:spChg chg="mod">
          <ac:chgData name="Lauren Frickle" userId="2dab6760-2d38-46ec-9ec4-45282b1e03fb" providerId="ADAL" clId="{7E555C90-95CF-514B-8FCF-73AC06355826}" dt="2023-04-05T13:42:59.531" v="1178" actId="13822"/>
          <ac:spMkLst>
            <pc:docMk/>
            <pc:sldMk cId="1419394382" sldId="2901"/>
            <ac:spMk id="16" creationId="{C2C33DE1-E596-8CE9-8E64-535E7ADD20F2}"/>
          </ac:spMkLst>
        </pc:spChg>
        <pc:spChg chg="mod">
          <ac:chgData name="Lauren Frickle" userId="2dab6760-2d38-46ec-9ec4-45282b1e03fb" providerId="ADAL" clId="{7E555C90-95CF-514B-8FCF-73AC06355826}" dt="2023-04-05T13:42:59.531" v="1178" actId="13822"/>
          <ac:spMkLst>
            <pc:docMk/>
            <pc:sldMk cId="1419394382" sldId="2901"/>
            <ac:spMk id="17" creationId="{A570C039-94C5-0020-1C75-934D06477A26}"/>
          </ac:spMkLst>
        </pc:spChg>
        <pc:spChg chg="mod">
          <ac:chgData name="Lauren Frickle" userId="2dab6760-2d38-46ec-9ec4-45282b1e03fb" providerId="ADAL" clId="{7E555C90-95CF-514B-8FCF-73AC06355826}" dt="2023-04-05T20:01:06.975" v="1337"/>
          <ac:spMkLst>
            <pc:docMk/>
            <pc:sldMk cId="1419394382" sldId="2901"/>
            <ac:spMk id="18" creationId="{E1968EC8-0264-F556-4F95-698D552AA35A}"/>
          </ac:spMkLst>
        </pc:spChg>
        <pc:spChg chg="mod">
          <ac:chgData name="Lauren Frickle" userId="2dab6760-2d38-46ec-9ec4-45282b1e03fb" providerId="ADAL" clId="{7E555C90-95CF-514B-8FCF-73AC06355826}" dt="2023-04-05T13:42:59.531" v="1178" actId="13822"/>
          <ac:spMkLst>
            <pc:docMk/>
            <pc:sldMk cId="1419394382" sldId="2901"/>
            <ac:spMk id="19" creationId="{6AD50FBB-85DD-D6F8-492D-DCD9A87D0A3A}"/>
          </ac:spMkLst>
        </pc:spChg>
        <pc:spChg chg="mod">
          <ac:chgData name="Lauren Frickle" userId="2dab6760-2d38-46ec-9ec4-45282b1e03fb" providerId="ADAL" clId="{7E555C90-95CF-514B-8FCF-73AC06355826}" dt="2023-04-05T13:42:59.531" v="1178" actId="13822"/>
          <ac:spMkLst>
            <pc:docMk/>
            <pc:sldMk cId="1419394382" sldId="2901"/>
            <ac:spMk id="20" creationId="{91E9BF93-E237-9BBC-8BE6-8537807350F7}"/>
          </ac:spMkLst>
        </pc:spChg>
        <pc:spChg chg="mod">
          <ac:chgData name="Lauren Frickle" userId="2dab6760-2d38-46ec-9ec4-45282b1e03fb" providerId="ADAL" clId="{7E555C90-95CF-514B-8FCF-73AC06355826}" dt="2023-04-05T13:42:59.531" v="1178" actId="13822"/>
          <ac:spMkLst>
            <pc:docMk/>
            <pc:sldMk cId="1419394382" sldId="2901"/>
            <ac:spMk id="21" creationId="{43DBCEFA-81CA-1AF1-3093-3E8435E90A47}"/>
          </ac:spMkLst>
        </pc:spChg>
        <pc:spChg chg="mod">
          <ac:chgData name="Lauren Frickle" userId="2dab6760-2d38-46ec-9ec4-45282b1e03fb" providerId="ADAL" clId="{7E555C90-95CF-514B-8FCF-73AC06355826}" dt="2023-04-05T20:01:06.975" v="1337"/>
          <ac:spMkLst>
            <pc:docMk/>
            <pc:sldMk cId="1419394382" sldId="2901"/>
            <ac:spMk id="22" creationId="{90229177-27C6-A98C-B3E0-ECD97D73CA10}"/>
          </ac:spMkLst>
        </pc:spChg>
        <pc:spChg chg="mod">
          <ac:chgData name="Lauren Frickle" userId="2dab6760-2d38-46ec-9ec4-45282b1e03fb" providerId="ADAL" clId="{7E555C90-95CF-514B-8FCF-73AC06355826}" dt="2023-04-05T13:42:59.531" v="1178" actId="13822"/>
          <ac:spMkLst>
            <pc:docMk/>
            <pc:sldMk cId="1419394382" sldId="2901"/>
            <ac:spMk id="23" creationId="{D8A3E741-ACD7-9AF4-3A79-3B7F41F72230}"/>
          </ac:spMkLst>
        </pc:spChg>
        <pc:spChg chg="mod">
          <ac:chgData name="Lauren Frickle" userId="2dab6760-2d38-46ec-9ec4-45282b1e03fb" providerId="ADAL" clId="{7E555C90-95CF-514B-8FCF-73AC06355826}" dt="2023-04-05T13:42:59.531" v="1178" actId="13822"/>
          <ac:spMkLst>
            <pc:docMk/>
            <pc:sldMk cId="1419394382" sldId="2901"/>
            <ac:spMk id="24" creationId="{1B800F61-918B-EED2-3E10-532FEB9F486E}"/>
          </ac:spMkLst>
        </pc:spChg>
        <pc:spChg chg="mod">
          <ac:chgData name="Lauren Frickle" userId="2dab6760-2d38-46ec-9ec4-45282b1e03fb" providerId="ADAL" clId="{7E555C90-95CF-514B-8FCF-73AC06355826}" dt="2023-04-05T13:42:59.531" v="1178" actId="13822"/>
          <ac:spMkLst>
            <pc:docMk/>
            <pc:sldMk cId="1419394382" sldId="2901"/>
            <ac:spMk id="25" creationId="{7C558C00-1537-3FBA-4584-04469890CBA1}"/>
          </ac:spMkLst>
        </pc:spChg>
        <pc:spChg chg="mod">
          <ac:chgData name="Lauren Frickle" userId="2dab6760-2d38-46ec-9ec4-45282b1e03fb" providerId="ADAL" clId="{7E555C90-95CF-514B-8FCF-73AC06355826}" dt="2023-04-05T13:42:59.531" v="1178" actId="13822"/>
          <ac:spMkLst>
            <pc:docMk/>
            <pc:sldMk cId="1419394382" sldId="2901"/>
            <ac:spMk id="26" creationId="{F87BC341-A31E-47BC-47AF-F7390D124B10}"/>
          </ac:spMkLst>
        </pc:spChg>
        <pc:spChg chg="mod">
          <ac:chgData name="Lauren Frickle" userId="2dab6760-2d38-46ec-9ec4-45282b1e03fb" providerId="ADAL" clId="{7E555C90-95CF-514B-8FCF-73AC06355826}" dt="2023-04-05T13:42:59.531" v="1178" actId="13822"/>
          <ac:spMkLst>
            <pc:docMk/>
            <pc:sldMk cId="1419394382" sldId="2901"/>
            <ac:spMk id="27" creationId="{5984F924-11DF-32E1-F0E6-A5FE4BA9887A}"/>
          </ac:spMkLst>
        </pc:spChg>
        <pc:spChg chg="mod">
          <ac:chgData name="Lauren Frickle" userId="2dab6760-2d38-46ec-9ec4-45282b1e03fb" providerId="ADAL" clId="{7E555C90-95CF-514B-8FCF-73AC06355826}" dt="2023-04-05T13:42:59.531" v="1178" actId="13822"/>
          <ac:spMkLst>
            <pc:docMk/>
            <pc:sldMk cId="1419394382" sldId="2901"/>
            <ac:spMk id="28" creationId="{5854A717-ABE0-91D4-A3DF-CC92382EF201}"/>
          </ac:spMkLst>
        </pc:spChg>
        <pc:spChg chg="mod">
          <ac:chgData name="Lauren Frickle" userId="2dab6760-2d38-46ec-9ec4-45282b1e03fb" providerId="ADAL" clId="{7E555C90-95CF-514B-8FCF-73AC06355826}" dt="2023-04-05T13:42:59.531" v="1178" actId="13822"/>
          <ac:spMkLst>
            <pc:docMk/>
            <pc:sldMk cId="1419394382" sldId="2901"/>
            <ac:spMk id="29" creationId="{36BA7E78-EB64-793B-A481-FC7500125DB7}"/>
          </ac:spMkLst>
        </pc:spChg>
        <pc:spChg chg="mod">
          <ac:chgData name="Lauren Frickle" userId="2dab6760-2d38-46ec-9ec4-45282b1e03fb" providerId="ADAL" clId="{7E555C90-95CF-514B-8FCF-73AC06355826}" dt="2023-04-05T13:42:59.531" v="1178" actId="13822"/>
          <ac:spMkLst>
            <pc:docMk/>
            <pc:sldMk cId="1419394382" sldId="2901"/>
            <ac:spMk id="30" creationId="{EE587A30-A9B5-EDC4-7F7A-4B8986B6B8B8}"/>
          </ac:spMkLst>
        </pc:spChg>
        <pc:spChg chg="mod">
          <ac:chgData name="Lauren Frickle" userId="2dab6760-2d38-46ec-9ec4-45282b1e03fb" providerId="ADAL" clId="{7E555C90-95CF-514B-8FCF-73AC06355826}" dt="2023-04-05T13:42:59.531" v="1178" actId="13822"/>
          <ac:spMkLst>
            <pc:docMk/>
            <pc:sldMk cId="1419394382" sldId="2901"/>
            <ac:spMk id="31" creationId="{CE0BA002-1F1B-4F98-5230-C48FC24CA8D1}"/>
          </ac:spMkLst>
        </pc:spChg>
        <pc:spChg chg="mod">
          <ac:chgData name="Lauren Frickle" userId="2dab6760-2d38-46ec-9ec4-45282b1e03fb" providerId="ADAL" clId="{7E555C90-95CF-514B-8FCF-73AC06355826}" dt="2023-04-05T13:42:59.531" v="1178" actId="13822"/>
          <ac:spMkLst>
            <pc:docMk/>
            <pc:sldMk cId="1419394382" sldId="2901"/>
            <ac:spMk id="32" creationId="{7E5BFC68-0B98-30FD-E501-98C0B693660B}"/>
          </ac:spMkLst>
        </pc:spChg>
        <pc:spChg chg="mod">
          <ac:chgData name="Lauren Frickle" userId="2dab6760-2d38-46ec-9ec4-45282b1e03fb" providerId="ADAL" clId="{7E555C90-95CF-514B-8FCF-73AC06355826}" dt="2023-04-05T13:42:59.531" v="1178" actId="13822"/>
          <ac:spMkLst>
            <pc:docMk/>
            <pc:sldMk cId="1419394382" sldId="2901"/>
            <ac:spMk id="33" creationId="{10A87E7C-366A-4173-CF8F-9ED3BB4A1A83}"/>
          </ac:spMkLst>
        </pc:spChg>
        <pc:spChg chg="mod">
          <ac:chgData name="Lauren Frickle" userId="2dab6760-2d38-46ec-9ec4-45282b1e03fb" providerId="ADAL" clId="{7E555C90-95CF-514B-8FCF-73AC06355826}" dt="2023-04-05T20:01:06.975" v="1337"/>
          <ac:spMkLst>
            <pc:docMk/>
            <pc:sldMk cId="1419394382" sldId="2901"/>
            <ac:spMk id="34" creationId="{FA40A334-4312-6006-D2DC-0511F4F0F971}"/>
          </ac:spMkLst>
        </pc:spChg>
        <pc:spChg chg="mod">
          <ac:chgData name="Lauren Frickle" userId="2dab6760-2d38-46ec-9ec4-45282b1e03fb" providerId="ADAL" clId="{7E555C90-95CF-514B-8FCF-73AC06355826}" dt="2023-04-05T13:42:59.531" v="1178" actId="13822"/>
          <ac:spMkLst>
            <pc:docMk/>
            <pc:sldMk cId="1419394382" sldId="2901"/>
            <ac:spMk id="35" creationId="{70229B10-1FAC-C9BF-2993-696282500D71}"/>
          </ac:spMkLst>
        </pc:spChg>
      </pc:sldChg>
      <pc:sldChg chg="addSp delSp modSp del mod modClrScheme chgLayout">
        <pc:chgData name="Lauren Frickle" userId="2dab6760-2d38-46ec-9ec4-45282b1e03fb" providerId="ADAL" clId="{7E555C90-95CF-514B-8FCF-73AC06355826}" dt="2023-04-05T16:05:20.709" v="1188" actId="2696"/>
        <pc:sldMkLst>
          <pc:docMk/>
          <pc:sldMk cId="3307045938" sldId="6686"/>
        </pc:sldMkLst>
        <pc:spChg chg="add del mod ord">
          <ac:chgData name="Lauren Frickle" userId="2dab6760-2d38-46ec-9ec4-45282b1e03fb" providerId="ADAL" clId="{7E555C90-95CF-514B-8FCF-73AC06355826}" dt="2023-04-04T18:51:13.641" v="243" actId="700"/>
          <ac:spMkLst>
            <pc:docMk/>
            <pc:sldMk cId="3307045938" sldId="6686"/>
            <ac:spMk id="4" creationId="{BB7034E8-9340-4F1A-02F4-97DE10055631}"/>
          </ac:spMkLst>
        </pc:spChg>
        <pc:spChg chg="add del mod ord">
          <ac:chgData name="Lauren Frickle" userId="2dab6760-2d38-46ec-9ec4-45282b1e03fb" providerId="ADAL" clId="{7E555C90-95CF-514B-8FCF-73AC06355826}" dt="2023-04-04T18:51:13.641" v="243" actId="700"/>
          <ac:spMkLst>
            <pc:docMk/>
            <pc:sldMk cId="3307045938" sldId="6686"/>
            <ac:spMk id="5" creationId="{AF5CFA59-AADF-5DA2-88E8-DF1C104A3DBE}"/>
          </ac:spMkLst>
        </pc:spChg>
        <pc:spChg chg="mod">
          <ac:chgData name="Lauren Frickle" userId="2dab6760-2d38-46ec-9ec4-45282b1e03fb" providerId="ADAL" clId="{7E555C90-95CF-514B-8FCF-73AC06355826}" dt="2023-04-04T18:52:03.404" v="257" actId="403"/>
          <ac:spMkLst>
            <pc:docMk/>
            <pc:sldMk cId="3307045938" sldId="6686"/>
            <ac:spMk id="6" creationId="{B58471D1-7BF8-AAEE-3B96-00C88714C93C}"/>
          </ac:spMkLst>
        </pc:spChg>
        <pc:spChg chg="mod ord">
          <ac:chgData name="Lauren Frickle" userId="2dab6760-2d38-46ec-9ec4-45282b1e03fb" providerId="ADAL" clId="{7E555C90-95CF-514B-8FCF-73AC06355826}" dt="2023-04-04T18:51:20.511" v="244" actId="700"/>
          <ac:spMkLst>
            <pc:docMk/>
            <pc:sldMk cId="3307045938" sldId="6686"/>
            <ac:spMk id="11" creationId="{DEBDC096-2616-B346-B881-12581433604D}"/>
          </ac:spMkLst>
        </pc:spChg>
        <pc:spChg chg="add del mod ord">
          <ac:chgData name="Lauren Frickle" userId="2dab6760-2d38-46ec-9ec4-45282b1e03fb" providerId="ADAL" clId="{7E555C90-95CF-514B-8FCF-73AC06355826}" dt="2023-04-04T18:51:13.641" v="243" actId="700"/>
          <ac:spMkLst>
            <pc:docMk/>
            <pc:sldMk cId="3307045938" sldId="6686"/>
            <ac:spMk id="12" creationId="{C4DC10C0-2A43-5A0D-B1EF-680D69DF7D78}"/>
          </ac:spMkLst>
        </pc:spChg>
        <pc:spChg chg="add del mod ord">
          <ac:chgData name="Lauren Frickle" userId="2dab6760-2d38-46ec-9ec4-45282b1e03fb" providerId="ADAL" clId="{7E555C90-95CF-514B-8FCF-73AC06355826}" dt="2023-04-04T18:51:26.928" v="245" actId="478"/>
          <ac:spMkLst>
            <pc:docMk/>
            <pc:sldMk cId="3307045938" sldId="6686"/>
            <ac:spMk id="13" creationId="{4CEA0ED8-60F7-3A4B-02BB-9784341B6333}"/>
          </ac:spMkLst>
        </pc:spChg>
        <pc:spChg chg="add del mod">
          <ac:chgData name="Lauren Frickle" userId="2dab6760-2d38-46ec-9ec4-45282b1e03fb" providerId="ADAL" clId="{7E555C90-95CF-514B-8FCF-73AC06355826}" dt="2023-04-04T18:50:55.982" v="241" actId="478"/>
          <ac:spMkLst>
            <pc:docMk/>
            <pc:sldMk cId="3307045938" sldId="6686"/>
            <ac:spMk id="1051" creationId="{25318883-7D77-1C05-4D7E-99A16EAFEF25}"/>
          </ac:spMkLst>
        </pc:spChg>
        <pc:picChg chg="mod">
          <ac:chgData name="Lauren Frickle" userId="2dab6760-2d38-46ec-9ec4-45282b1e03fb" providerId="ADAL" clId="{7E555C90-95CF-514B-8FCF-73AC06355826}" dt="2023-04-04T18:52:14.777" v="259" actId="12789"/>
          <ac:picMkLst>
            <pc:docMk/>
            <pc:sldMk cId="3307045938" sldId="6686"/>
            <ac:picMk id="3" creationId="{3C0181DC-D0B8-7A71-2F0F-B555147CDCE5}"/>
          </ac:picMkLst>
        </pc:picChg>
        <pc:picChg chg="del">
          <ac:chgData name="Lauren Frickle" userId="2dab6760-2d38-46ec-9ec4-45282b1e03fb" providerId="ADAL" clId="{7E555C90-95CF-514B-8FCF-73AC06355826}" dt="2023-04-04T16:22:51.651" v="221" actId="478"/>
          <ac:picMkLst>
            <pc:docMk/>
            <pc:sldMk cId="3307045938" sldId="6686"/>
            <ac:picMk id="1048" creationId="{36476603-B516-E1D3-5C8C-ADA78DF360E8}"/>
          </ac:picMkLst>
        </pc:picChg>
        <pc:picChg chg="del">
          <ac:chgData name="Lauren Frickle" userId="2dab6760-2d38-46ec-9ec4-45282b1e03fb" providerId="ADAL" clId="{7E555C90-95CF-514B-8FCF-73AC06355826}" dt="2023-04-04T16:22:54.627" v="223" actId="478"/>
          <ac:picMkLst>
            <pc:docMk/>
            <pc:sldMk cId="3307045938" sldId="6686"/>
            <ac:picMk id="1049" creationId="{087C8307-F6B0-2FBB-DA69-BF59FDB27E76}"/>
          </ac:picMkLst>
        </pc:picChg>
        <pc:picChg chg="del">
          <ac:chgData name="Lauren Frickle" userId="2dab6760-2d38-46ec-9ec4-45282b1e03fb" providerId="ADAL" clId="{7E555C90-95CF-514B-8FCF-73AC06355826}" dt="2023-04-04T16:22:52.716" v="222" actId="478"/>
          <ac:picMkLst>
            <pc:docMk/>
            <pc:sldMk cId="3307045938" sldId="6686"/>
            <ac:picMk id="1050" creationId="{50CAD954-ACDF-DB90-4A62-BB45CF5C8878}"/>
          </ac:picMkLst>
        </pc:picChg>
        <pc:cxnChg chg="mod">
          <ac:chgData name="Lauren Frickle" userId="2dab6760-2d38-46ec-9ec4-45282b1e03fb" providerId="ADAL" clId="{7E555C90-95CF-514B-8FCF-73AC06355826}" dt="2023-04-04T18:52:01.139" v="252" actId="1076"/>
          <ac:cxnSpMkLst>
            <pc:docMk/>
            <pc:sldMk cId="3307045938" sldId="6686"/>
            <ac:cxnSpMk id="10" creationId="{C822F3A0-956B-942A-F3D5-FC2CD4B946B9}"/>
          </ac:cxnSpMkLst>
        </pc:cxnChg>
        <pc:cxnChg chg="del">
          <ac:chgData name="Lauren Frickle" userId="2dab6760-2d38-46ec-9ec4-45282b1e03fb" providerId="ADAL" clId="{7E555C90-95CF-514B-8FCF-73AC06355826}" dt="2023-04-04T18:50:53.490" v="239" actId="478"/>
          <ac:cxnSpMkLst>
            <pc:docMk/>
            <pc:sldMk cId="3307045938" sldId="6686"/>
            <ac:cxnSpMk id="1055" creationId="{71394954-9CD9-BB78-9B55-56BF187A4EBB}"/>
          </ac:cxnSpMkLst>
        </pc:cxnChg>
      </pc:sldChg>
      <pc:sldChg chg="modSp mod modTransition">
        <pc:chgData name="Lauren Frickle" userId="2dab6760-2d38-46ec-9ec4-45282b1e03fb" providerId="ADAL" clId="{7E555C90-95CF-514B-8FCF-73AC06355826}" dt="2023-04-06T17:00:00.480" v="3480"/>
        <pc:sldMkLst>
          <pc:docMk/>
          <pc:sldMk cId="481033701" sldId="6887"/>
        </pc:sldMkLst>
        <pc:spChg chg="mod">
          <ac:chgData name="Lauren Frickle" userId="2dab6760-2d38-46ec-9ec4-45282b1e03fb" providerId="ADAL" clId="{7E555C90-95CF-514B-8FCF-73AC06355826}" dt="2023-04-04T18:50:04.564" v="230" actId="207"/>
          <ac:spMkLst>
            <pc:docMk/>
            <pc:sldMk cId="481033701" sldId="6887"/>
            <ac:spMk id="3" creationId="{946548F1-07F9-66EB-5288-EAFADBB45F4F}"/>
          </ac:spMkLst>
        </pc:spChg>
        <pc:spChg chg="mod">
          <ac:chgData name="Lauren Frickle" userId="2dab6760-2d38-46ec-9ec4-45282b1e03fb" providerId="ADAL" clId="{7E555C90-95CF-514B-8FCF-73AC06355826}" dt="2023-04-05T20:01:11.605" v="1338"/>
          <ac:spMkLst>
            <pc:docMk/>
            <pc:sldMk cId="481033701" sldId="6887"/>
            <ac:spMk id="4" creationId="{D4691A96-B7A7-9F2D-763E-E079B29546E1}"/>
          </ac:spMkLst>
        </pc:spChg>
      </pc:sldChg>
      <pc:sldChg chg="addSp modSp mod modTransition">
        <pc:chgData name="Lauren Frickle" userId="2dab6760-2d38-46ec-9ec4-45282b1e03fb" providerId="ADAL" clId="{7E555C90-95CF-514B-8FCF-73AC06355826}" dt="2023-04-06T17:00:00.480" v="3480"/>
        <pc:sldMkLst>
          <pc:docMk/>
          <pc:sldMk cId="3447848630" sldId="6892"/>
        </pc:sldMkLst>
        <pc:spChg chg="add mod">
          <ac:chgData name="Lauren Frickle" userId="2dab6760-2d38-46ec-9ec4-45282b1e03fb" providerId="ADAL" clId="{7E555C90-95CF-514B-8FCF-73AC06355826}" dt="2023-04-06T13:45:33.589" v="3470" actId="20577"/>
          <ac:spMkLst>
            <pc:docMk/>
            <pc:sldMk cId="3447848630" sldId="6892"/>
            <ac:spMk id="3" creationId="{43C6C3DF-D084-34B3-FD2D-0479BCF383DF}"/>
          </ac:spMkLst>
        </pc:spChg>
        <pc:grpChg chg="add mod">
          <ac:chgData name="Lauren Frickle" userId="2dab6760-2d38-46ec-9ec4-45282b1e03fb" providerId="ADAL" clId="{7E555C90-95CF-514B-8FCF-73AC06355826}" dt="2023-04-06T03:23:27.423" v="3374" actId="1076"/>
          <ac:grpSpMkLst>
            <pc:docMk/>
            <pc:sldMk cId="3447848630" sldId="6892"/>
            <ac:grpSpMk id="10" creationId="{D470EDAA-2F6A-11EC-0837-6FE5C3F79EEF}"/>
          </ac:grpSpMkLst>
        </pc:grpChg>
        <pc:picChg chg="add mod">
          <ac:chgData name="Lauren Frickle" userId="2dab6760-2d38-46ec-9ec4-45282b1e03fb" providerId="ADAL" clId="{7E555C90-95CF-514B-8FCF-73AC06355826}" dt="2023-04-06T03:23:14.700" v="3372" actId="1076"/>
          <ac:picMkLst>
            <pc:docMk/>
            <pc:sldMk cId="3447848630" sldId="6892"/>
            <ac:picMk id="5" creationId="{9FA4169B-A21A-0B1B-3D3A-5D30D62078D9}"/>
          </ac:picMkLst>
        </pc:picChg>
        <pc:picChg chg="add mod">
          <ac:chgData name="Lauren Frickle" userId="2dab6760-2d38-46ec-9ec4-45282b1e03fb" providerId="ADAL" clId="{7E555C90-95CF-514B-8FCF-73AC06355826}" dt="2023-04-06T03:23:14.700" v="3372" actId="1076"/>
          <ac:picMkLst>
            <pc:docMk/>
            <pc:sldMk cId="3447848630" sldId="6892"/>
            <ac:picMk id="7" creationId="{35E5B815-3F91-47A9-8344-0C723CD75F48}"/>
          </ac:picMkLst>
        </pc:picChg>
        <pc:picChg chg="add mod">
          <ac:chgData name="Lauren Frickle" userId="2dab6760-2d38-46ec-9ec4-45282b1e03fb" providerId="ADAL" clId="{7E555C90-95CF-514B-8FCF-73AC06355826}" dt="2023-04-06T03:23:14.700" v="3372" actId="1076"/>
          <ac:picMkLst>
            <pc:docMk/>
            <pc:sldMk cId="3447848630" sldId="6892"/>
            <ac:picMk id="9" creationId="{83A93CF7-F6F0-97E1-AFAE-3EEDB28F16AB}"/>
          </ac:picMkLst>
        </pc:picChg>
      </pc:sldChg>
      <pc:sldChg chg="modTransition">
        <pc:chgData name="Lauren Frickle" userId="2dab6760-2d38-46ec-9ec4-45282b1e03fb" providerId="ADAL" clId="{7E555C90-95CF-514B-8FCF-73AC06355826}" dt="2023-04-06T17:00:00.480" v="3480"/>
        <pc:sldMkLst>
          <pc:docMk/>
          <pc:sldMk cId="486335159" sldId="6895"/>
        </pc:sldMkLst>
      </pc:sldChg>
      <pc:sldChg chg="del">
        <pc:chgData name="Lauren Frickle" userId="2dab6760-2d38-46ec-9ec4-45282b1e03fb" providerId="ADAL" clId="{7E555C90-95CF-514B-8FCF-73AC06355826}" dt="2023-04-04T18:59:09.470" v="310" actId="2696"/>
        <pc:sldMkLst>
          <pc:docMk/>
          <pc:sldMk cId="4243625328" sldId="2076136814"/>
        </pc:sldMkLst>
      </pc:sldChg>
      <pc:sldChg chg="del">
        <pc:chgData name="Lauren Frickle" userId="2dab6760-2d38-46ec-9ec4-45282b1e03fb" providerId="ADAL" clId="{7E555C90-95CF-514B-8FCF-73AC06355826}" dt="2023-04-04T18:59:09.473" v="311" actId="2696"/>
        <pc:sldMkLst>
          <pc:docMk/>
          <pc:sldMk cId="3439787853" sldId="2076136815"/>
        </pc:sldMkLst>
      </pc:sldChg>
      <pc:sldChg chg="modSp del mod modTransition modClrScheme chgLayout">
        <pc:chgData name="Lauren Frickle" userId="2dab6760-2d38-46ec-9ec4-45282b1e03fb" providerId="ADAL" clId="{7E555C90-95CF-514B-8FCF-73AC06355826}" dt="2023-04-06T13:16:02.504" v="3380" actId="2696"/>
        <pc:sldMkLst>
          <pc:docMk/>
          <pc:sldMk cId="3882839796" sldId="2076136818"/>
        </pc:sldMkLst>
        <pc:spChg chg="mod ord">
          <ac:chgData name="Lauren Frickle" userId="2dab6760-2d38-46ec-9ec4-45282b1e03fb" providerId="ADAL" clId="{7E555C90-95CF-514B-8FCF-73AC06355826}" dt="2023-04-06T01:47:11.853" v="2083" actId="700"/>
          <ac:spMkLst>
            <pc:docMk/>
            <pc:sldMk cId="3882839796" sldId="2076136818"/>
            <ac:spMk id="4" creationId="{25C3086A-F0DC-D75B-00D5-2C0A035B88FF}"/>
          </ac:spMkLst>
        </pc:spChg>
        <pc:spChg chg="mod ord">
          <ac:chgData name="Lauren Frickle" userId="2dab6760-2d38-46ec-9ec4-45282b1e03fb" providerId="ADAL" clId="{7E555C90-95CF-514B-8FCF-73AC06355826}" dt="2023-04-06T01:47:11.853" v="2083" actId="700"/>
          <ac:spMkLst>
            <pc:docMk/>
            <pc:sldMk cId="3882839796" sldId="2076136818"/>
            <ac:spMk id="5" creationId="{EDDD0C87-F775-44A3-18D8-35726CDBB756}"/>
          </ac:spMkLst>
        </pc:spChg>
        <pc:spChg chg="mod ord">
          <ac:chgData name="Lauren Frickle" userId="2dab6760-2d38-46ec-9ec4-45282b1e03fb" providerId="ADAL" clId="{7E555C90-95CF-514B-8FCF-73AC06355826}" dt="2023-04-06T01:47:11.853" v="2083" actId="700"/>
          <ac:spMkLst>
            <pc:docMk/>
            <pc:sldMk cId="3882839796" sldId="2076136818"/>
            <ac:spMk id="6" creationId="{12AAEFBC-1582-CD09-E002-53874ABBB825}"/>
          </ac:spMkLst>
        </pc:spChg>
        <pc:spChg chg="mod ord">
          <ac:chgData name="Lauren Frickle" userId="2dab6760-2d38-46ec-9ec4-45282b1e03fb" providerId="ADAL" clId="{7E555C90-95CF-514B-8FCF-73AC06355826}" dt="2023-04-06T01:47:11.853" v="2083" actId="700"/>
          <ac:spMkLst>
            <pc:docMk/>
            <pc:sldMk cId="3882839796" sldId="2076136818"/>
            <ac:spMk id="7" creationId="{864B3CB0-99B9-E2E8-218E-EA750DCB7BB1}"/>
          </ac:spMkLst>
        </pc:spChg>
        <pc:spChg chg="mod ord">
          <ac:chgData name="Lauren Frickle" userId="2dab6760-2d38-46ec-9ec4-45282b1e03fb" providerId="ADAL" clId="{7E555C90-95CF-514B-8FCF-73AC06355826}" dt="2023-04-06T01:47:11.853" v="2083" actId="700"/>
          <ac:spMkLst>
            <pc:docMk/>
            <pc:sldMk cId="3882839796" sldId="2076136818"/>
            <ac:spMk id="8" creationId="{8F00C8AC-2531-03BC-514D-6478F5964270}"/>
          </ac:spMkLst>
        </pc:spChg>
        <pc:spChg chg="mod ord">
          <ac:chgData name="Lauren Frickle" userId="2dab6760-2d38-46ec-9ec4-45282b1e03fb" providerId="ADAL" clId="{7E555C90-95CF-514B-8FCF-73AC06355826}" dt="2023-04-06T01:47:11.853" v="2083" actId="700"/>
          <ac:spMkLst>
            <pc:docMk/>
            <pc:sldMk cId="3882839796" sldId="2076136818"/>
            <ac:spMk id="9" creationId="{02EDD662-0838-E3E0-77A8-9709FD0713F3}"/>
          </ac:spMkLst>
        </pc:spChg>
        <pc:spChg chg="mod ord">
          <ac:chgData name="Lauren Frickle" userId="2dab6760-2d38-46ec-9ec4-45282b1e03fb" providerId="ADAL" clId="{7E555C90-95CF-514B-8FCF-73AC06355826}" dt="2023-04-06T01:47:11.853" v="2083" actId="700"/>
          <ac:spMkLst>
            <pc:docMk/>
            <pc:sldMk cId="3882839796" sldId="2076136818"/>
            <ac:spMk id="10" creationId="{F40496B2-6624-E6BE-3B93-58E7FAC41156}"/>
          </ac:spMkLst>
        </pc:spChg>
        <pc:picChg chg="mod ord">
          <ac:chgData name="Lauren Frickle" userId="2dab6760-2d38-46ec-9ec4-45282b1e03fb" providerId="ADAL" clId="{7E555C90-95CF-514B-8FCF-73AC06355826}" dt="2023-04-06T01:47:11.853" v="2083" actId="700"/>
          <ac:picMkLst>
            <pc:docMk/>
            <pc:sldMk cId="3882839796" sldId="2076136818"/>
            <ac:picMk id="3" creationId="{89D5A85D-CE75-725D-BA32-41506A64307B}"/>
          </ac:picMkLst>
        </pc:picChg>
        <pc:picChg chg="mod ord">
          <ac:chgData name="Lauren Frickle" userId="2dab6760-2d38-46ec-9ec4-45282b1e03fb" providerId="ADAL" clId="{7E555C90-95CF-514B-8FCF-73AC06355826}" dt="2023-04-06T01:47:11.853" v="2083" actId="700"/>
          <ac:picMkLst>
            <pc:docMk/>
            <pc:sldMk cId="3882839796" sldId="2076136818"/>
            <ac:picMk id="11" creationId="{86E0A161-EB34-4465-0C5D-7F304EDE43B0}"/>
          </ac:picMkLst>
        </pc:picChg>
      </pc:sldChg>
      <pc:sldChg chg="addSp delSp modSp mod modTransition modClrScheme chgLayout">
        <pc:chgData name="Lauren Frickle" userId="2dab6760-2d38-46ec-9ec4-45282b1e03fb" providerId="ADAL" clId="{7E555C90-95CF-514B-8FCF-73AC06355826}" dt="2023-04-06T17:00:00.480" v="3480"/>
        <pc:sldMkLst>
          <pc:docMk/>
          <pc:sldMk cId="1965984986" sldId="2076136827"/>
        </pc:sldMkLst>
        <pc:spChg chg="mod">
          <ac:chgData name="Lauren Frickle" userId="2dab6760-2d38-46ec-9ec4-45282b1e03fb" providerId="ADAL" clId="{7E555C90-95CF-514B-8FCF-73AC06355826}" dt="2023-04-06T02:16:48.027" v="2525" actId="113"/>
          <ac:spMkLst>
            <pc:docMk/>
            <pc:sldMk cId="1965984986" sldId="2076136827"/>
            <ac:spMk id="5" creationId="{950A74B4-CEB0-19AD-11A7-7DFE2DA9EB02}"/>
          </ac:spMkLst>
        </pc:spChg>
        <pc:spChg chg="add del mod ord">
          <ac:chgData name="Lauren Frickle" userId="2dab6760-2d38-46ec-9ec4-45282b1e03fb" providerId="ADAL" clId="{7E555C90-95CF-514B-8FCF-73AC06355826}" dt="2023-04-06T02:13:43.600" v="2493" actId="700"/>
          <ac:spMkLst>
            <pc:docMk/>
            <pc:sldMk cId="1965984986" sldId="2076136827"/>
            <ac:spMk id="9" creationId="{4A6CFA23-73C4-8401-9E0B-849585186C44}"/>
          </ac:spMkLst>
        </pc:spChg>
        <pc:spChg chg="add del mod ord">
          <ac:chgData name="Lauren Frickle" userId="2dab6760-2d38-46ec-9ec4-45282b1e03fb" providerId="ADAL" clId="{7E555C90-95CF-514B-8FCF-73AC06355826}" dt="2023-04-06T02:13:43.600" v="2493" actId="700"/>
          <ac:spMkLst>
            <pc:docMk/>
            <pc:sldMk cId="1965984986" sldId="2076136827"/>
            <ac:spMk id="10" creationId="{B5231AAD-4187-BEBA-5085-5E7EF72DF10A}"/>
          </ac:spMkLst>
        </pc:spChg>
        <pc:spChg chg="mod">
          <ac:chgData name="Lauren Frickle" userId="2dab6760-2d38-46ec-9ec4-45282b1e03fb" providerId="ADAL" clId="{7E555C90-95CF-514B-8FCF-73AC06355826}" dt="2023-04-06T02:16:48.027" v="2525" actId="113"/>
          <ac:spMkLst>
            <pc:docMk/>
            <pc:sldMk cId="1965984986" sldId="2076136827"/>
            <ac:spMk id="11" creationId="{157B36AE-5E49-907C-6F06-AAB1C6D0F1D8}"/>
          </ac:spMkLst>
        </pc:spChg>
        <pc:spChg chg="add del mod ord">
          <ac:chgData name="Lauren Frickle" userId="2dab6760-2d38-46ec-9ec4-45282b1e03fb" providerId="ADAL" clId="{7E555C90-95CF-514B-8FCF-73AC06355826}" dt="2023-04-06T02:14:19.719" v="2502" actId="478"/>
          <ac:spMkLst>
            <pc:docMk/>
            <pc:sldMk cId="1965984986" sldId="2076136827"/>
            <ac:spMk id="12" creationId="{87FC779B-3D00-B1E5-5DA8-DF0F527CD88E}"/>
          </ac:spMkLst>
        </pc:spChg>
        <pc:spChg chg="mod">
          <ac:chgData name="Lauren Frickle" userId="2dab6760-2d38-46ec-9ec4-45282b1e03fb" providerId="ADAL" clId="{7E555C90-95CF-514B-8FCF-73AC06355826}" dt="2023-04-06T02:16:48.027" v="2525" actId="113"/>
          <ac:spMkLst>
            <pc:docMk/>
            <pc:sldMk cId="1965984986" sldId="2076136827"/>
            <ac:spMk id="13" creationId="{7BB7E06A-AC70-7007-6462-E82EF9633C10}"/>
          </ac:spMkLst>
        </pc:spChg>
        <pc:spChg chg="add del mod ord">
          <ac:chgData name="Lauren Frickle" userId="2dab6760-2d38-46ec-9ec4-45282b1e03fb" providerId="ADAL" clId="{7E555C90-95CF-514B-8FCF-73AC06355826}" dt="2023-04-06T02:14:24.774" v="2503" actId="478"/>
          <ac:spMkLst>
            <pc:docMk/>
            <pc:sldMk cId="1965984986" sldId="2076136827"/>
            <ac:spMk id="14" creationId="{4BE6ECF4-9C97-BB08-1040-593B907FBF84}"/>
          </ac:spMkLst>
        </pc:spChg>
        <pc:spChg chg="add del mod ord">
          <ac:chgData name="Lauren Frickle" userId="2dab6760-2d38-46ec-9ec4-45282b1e03fb" providerId="ADAL" clId="{7E555C90-95CF-514B-8FCF-73AC06355826}" dt="2023-04-06T02:14:47.836" v="2507" actId="478"/>
          <ac:spMkLst>
            <pc:docMk/>
            <pc:sldMk cId="1965984986" sldId="2076136827"/>
            <ac:spMk id="15" creationId="{2A60AF69-18D6-846F-78EF-5C14ABBF2700}"/>
          </ac:spMkLst>
        </pc:spChg>
        <pc:picChg chg="del mod">
          <ac:chgData name="Lauren Frickle" userId="2dab6760-2d38-46ec-9ec4-45282b1e03fb" providerId="ADAL" clId="{7E555C90-95CF-514B-8FCF-73AC06355826}" dt="2023-04-06T02:13:15.669" v="2488" actId="478"/>
          <ac:picMkLst>
            <pc:docMk/>
            <pc:sldMk cId="1965984986" sldId="2076136827"/>
            <ac:picMk id="2" creationId="{AA0FFA64-11DA-CFCC-8A77-684A354F28E5}"/>
          </ac:picMkLst>
        </pc:picChg>
        <pc:picChg chg="del mod">
          <ac:chgData name="Lauren Frickle" userId="2dab6760-2d38-46ec-9ec4-45282b1e03fb" providerId="ADAL" clId="{7E555C90-95CF-514B-8FCF-73AC06355826}" dt="2023-04-06T02:13:17.326" v="2489" actId="478"/>
          <ac:picMkLst>
            <pc:docMk/>
            <pc:sldMk cId="1965984986" sldId="2076136827"/>
            <ac:picMk id="3" creationId="{05C849CD-6823-0ECD-E0FE-F4E6BB813ED1}"/>
          </ac:picMkLst>
        </pc:picChg>
        <pc:picChg chg="del mod">
          <ac:chgData name="Lauren Frickle" userId="2dab6760-2d38-46ec-9ec4-45282b1e03fb" providerId="ADAL" clId="{7E555C90-95CF-514B-8FCF-73AC06355826}" dt="2023-04-06T02:13:14.403" v="2487" actId="478"/>
          <ac:picMkLst>
            <pc:docMk/>
            <pc:sldMk cId="1965984986" sldId="2076136827"/>
            <ac:picMk id="4" creationId="{10576C6A-C2CF-4E1C-BADF-839502AA810A}"/>
          </ac:picMkLst>
        </pc:picChg>
        <pc:picChg chg="add mod">
          <ac:chgData name="Lauren Frickle" userId="2dab6760-2d38-46ec-9ec4-45282b1e03fb" providerId="ADAL" clId="{7E555C90-95CF-514B-8FCF-73AC06355826}" dt="2023-04-06T02:15:12.747" v="2513" actId="465"/>
          <ac:picMkLst>
            <pc:docMk/>
            <pc:sldMk cId="1965984986" sldId="2076136827"/>
            <ac:picMk id="6" creationId="{BC826E5F-66A1-2F5A-8E14-1ACC5F88E28D}"/>
          </ac:picMkLst>
        </pc:picChg>
        <pc:picChg chg="add mod">
          <ac:chgData name="Lauren Frickle" userId="2dab6760-2d38-46ec-9ec4-45282b1e03fb" providerId="ADAL" clId="{7E555C90-95CF-514B-8FCF-73AC06355826}" dt="2023-04-06T02:15:35.552" v="2518" actId="14100"/>
          <ac:picMkLst>
            <pc:docMk/>
            <pc:sldMk cId="1965984986" sldId="2076136827"/>
            <ac:picMk id="7" creationId="{4DCCFEC8-B0C8-723A-6AC2-124F7D33588A}"/>
          </ac:picMkLst>
        </pc:picChg>
        <pc:picChg chg="add mod">
          <ac:chgData name="Lauren Frickle" userId="2dab6760-2d38-46ec-9ec4-45282b1e03fb" providerId="ADAL" clId="{7E555C90-95CF-514B-8FCF-73AC06355826}" dt="2023-04-06T02:16:11.826" v="2519" actId="14100"/>
          <ac:picMkLst>
            <pc:docMk/>
            <pc:sldMk cId="1965984986" sldId="2076136827"/>
            <ac:picMk id="8" creationId="{EE5A7CA0-B0F8-4C43-BE2C-DE75FD35B482}"/>
          </ac:picMkLst>
        </pc:picChg>
        <pc:picChg chg="mod">
          <ac:chgData name="Lauren Frickle" userId="2dab6760-2d38-46ec-9ec4-45282b1e03fb" providerId="ADAL" clId="{7E555C90-95CF-514B-8FCF-73AC06355826}" dt="2023-04-06T02:16:55.947" v="2527" actId="1076"/>
          <ac:picMkLst>
            <pc:docMk/>
            <pc:sldMk cId="1965984986" sldId="2076136827"/>
            <ac:picMk id="2050" creationId="{AAAD5E86-57B0-2B1B-8B30-06BEACEDC624}"/>
          </ac:picMkLst>
        </pc:picChg>
      </pc:sldChg>
      <pc:sldChg chg="addSp delSp modSp mod modTransition modClrScheme chgLayout">
        <pc:chgData name="Lauren Frickle" userId="2dab6760-2d38-46ec-9ec4-45282b1e03fb" providerId="ADAL" clId="{7E555C90-95CF-514B-8FCF-73AC06355826}" dt="2023-04-06T17:00:00.480" v="3480"/>
        <pc:sldMkLst>
          <pc:docMk/>
          <pc:sldMk cId="3841700230" sldId="2076136828"/>
        </pc:sldMkLst>
        <pc:spChg chg="mod">
          <ac:chgData name="Lauren Frickle" userId="2dab6760-2d38-46ec-9ec4-45282b1e03fb" providerId="ADAL" clId="{7E555C90-95CF-514B-8FCF-73AC06355826}" dt="2023-04-06T01:48:01.046" v="2145" actId="1036"/>
          <ac:spMkLst>
            <pc:docMk/>
            <pc:sldMk cId="3841700230" sldId="2076136828"/>
            <ac:spMk id="5" creationId="{EF01BCCC-D471-DC18-0497-B24E1031248F}"/>
          </ac:spMkLst>
        </pc:spChg>
        <pc:spChg chg="mod">
          <ac:chgData name="Lauren Frickle" userId="2dab6760-2d38-46ec-9ec4-45282b1e03fb" providerId="ADAL" clId="{7E555C90-95CF-514B-8FCF-73AC06355826}" dt="2023-04-06T01:48:01.046" v="2145" actId="1036"/>
          <ac:spMkLst>
            <pc:docMk/>
            <pc:sldMk cId="3841700230" sldId="2076136828"/>
            <ac:spMk id="6" creationId="{E5872C41-18EA-3FEA-86F2-9081C558C965}"/>
          </ac:spMkLst>
        </pc:spChg>
        <pc:spChg chg="mod">
          <ac:chgData name="Lauren Frickle" userId="2dab6760-2d38-46ec-9ec4-45282b1e03fb" providerId="ADAL" clId="{7E555C90-95CF-514B-8FCF-73AC06355826}" dt="2023-04-06T01:48:01.046" v="2145" actId="1036"/>
          <ac:spMkLst>
            <pc:docMk/>
            <pc:sldMk cId="3841700230" sldId="2076136828"/>
            <ac:spMk id="8" creationId="{A8A17F95-96CD-C6B6-AB66-16F9A87A99F8}"/>
          </ac:spMkLst>
        </pc:spChg>
        <pc:spChg chg="add del mod">
          <ac:chgData name="Lauren Frickle" userId="2dab6760-2d38-46ec-9ec4-45282b1e03fb" providerId="ADAL" clId="{7E555C90-95CF-514B-8FCF-73AC06355826}" dt="2023-04-05T20:10:08.335" v="1443" actId="478"/>
          <ac:spMkLst>
            <pc:docMk/>
            <pc:sldMk cId="3841700230" sldId="2076136828"/>
            <ac:spMk id="9" creationId="{62B02840-7FF4-6F14-C3C9-9867315A9E63}"/>
          </ac:spMkLst>
        </pc:spChg>
        <pc:spChg chg="add mod ord">
          <ac:chgData name="Lauren Frickle" userId="2dab6760-2d38-46ec-9ec4-45282b1e03fb" providerId="ADAL" clId="{7E555C90-95CF-514B-8FCF-73AC06355826}" dt="2023-04-06T01:47:51.200" v="2130" actId="20577"/>
          <ac:spMkLst>
            <pc:docMk/>
            <pc:sldMk cId="3841700230" sldId="2076136828"/>
            <ac:spMk id="10" creationId="{8A0C4483-1351-74AA-B508-9EF01A7DFFF0}"/>
          </ac:spMkLst>
        </pc:spChg>
        <pc:spChg chg="add del mod ord">
          <ac:chgData name="Lauren Frickle" userId="2dab6760-2d38-46ec-9ec4-45282b1e03fb" providerId="ADAL" clId="{7E555C90-95CF-514B-8FCF-73AC06355826}" dt="2023-04-06T01:47:38.935" v="2085" actId="478"/>
          <ac:spMkLst>
            <pc:docMk/>
            <pc:sldMk cId="3841700230" sldId="2076136828"/>
            <ac:spMk id="11" creationId="{CE18CD24-C382-F5B2-9D3B-B4C7B44C41F3}"/>
          </ac:spMkLst>
        </pc:spChg>
        <pc:grpChg chg="add del mod">
          <ac:chgData name="Lauren Frickle" userId="2dab6760-2d38-46ec-9ec4-45282b1e03fb" providerId="ADAL" clId="{7E555C90-95CF-514B-8FCF-73AC06355826}" dt="2023-04-05T20:11:13.019" v="1465" actId="165"/>
          <ac:grpSpMkLst>
            <pc:docMk/>
            <pc:sldMk cId="3841700230" sldId="2076136828"/>
            <ac:grpSpMk id="7" creationId="{948A7E8C-2D38-2AA7-87BA-609F4AE2AEC9}"/>
          </ac:grpSpMkLst>
        </pc:grpChg>
        <pc:picChg chg="mod topLvl">
          <ac:chgData name="Lauren Frickle" userId="2dab6760-2d38-46ec-9ec4-45282b1e03fb" providerId="ADAL" clId="{7E555C90-95CF-514B-8FCF-73AC06355826}" dt="2023-04-06T01:48:01.046" v="2145" actId="1036"/>
          <ac:picMkLst>
            <pc:docMk/>
            <pc:sldMk cId="3841700230" sldId="2076136828"/>
            <ac:picMk id="2" creationId="{9C31D613-94FF-A7A0-AF31-473FD5005972}"/>
          </ac:picMkLst>
        </pc:picChg>
        <pc:picChg chg="mod topLvl">
          <ac:chgData name="Lauren Frickle" userId="2dab6760-2d38-46ec-9ec4-45282b1e03fb" providerId="ADAL" clId="{7E555C90-95CF-514B-8FCF-73AC06355826}" dt="2023-04-06T01:48:01.046" v="2145" actId="1036"/>
          <ac:picMkLst>
            <pc:docMk/>
            <pc:sldMk cId="3841700230" sldId="2076136828"/>
            <ac:picMk id="3" creationId="{05C849CD-6823-0ECD-E0FE-F4E6BB813ED1}"/>
          </ac:picMkLst>
        </pc:picChg>
        <pc:picChg chg="mod topLvl modCrop">
          <ac:chgData name="Lauren Frickle" userId="2dab6760-2d38-46ec-9ec4-45282b1e03fb" providerId="ADAL" clId="{7E555C90-95CF-514B-8FCF-73AC06355826}" dt="2023-04-06T01:48:01.046" v="2145" actId="1036"/>
          <ac:picMkLst>
            <pc:docMk/>
            <pc:sldMk cId="3841700230" sldId="2076136828"/>
            <ac:picMk id="4" creationId="{32406D42-558D-3258-4050-F86231F09359}"/>
          </ac:picMkLst>
        </pc:picChg>
      </pc:sldChg>
      <pc:sldChg chg="addSp delSp modSp mod modTransition modNotes modNotesTx">
        <pc:chgData name="Lauren Frickle" userId="2dab6760-2d38-46ec-9ec4-45282b1e03fb" providerId="ADAL" clId="{7E555C90-95CF-514B-8FCF-73AC06355826}" dt="2023-04-06T17:00:00.480" v="3480"/>
        <pc:sldMkLst>
          <pc:docMk/>
          <pc:sldMk cId="352267668" sldId="2076136831"/>
        </pc:sldMkLst>
        <pc:spChg chg="del mod">
          <ac:chgData name="Lauren Frickle" userId="2dab6760-2d38-46ec-9ec4-45282b1e03fb" providerId="ADAL" clId="{7E555C90-95CF-514B-8FCF-73AC06355826}" dt="2023-04-05T20:16:43.354" v="1610" actId="478"/>
          <ac:spMkLst>
            <pc:docMk/>
            <pc:sldMk cId="352267668" sldId="2076136831"/>
            <ac:spMk id="2" creationId="{F754F813-BA39-4A04-0B2D-B55DDCCAAB7D}"/>
          </ac:spMkLst>
        </pc:spChg>
        <pc:spChg chg="add del mod">
          <ac:chgData name="Lauren Frickle" userId="2dab6760-2d38-46ec-9ec4-45282b1e03fb" providerId="ADAL" clId="{7E555C90-95CF-514B-8FCF-73AC06355826}" dt="2023-04-05T20:16:50.064" v="1613" actId="478"/>
          <ac:spMkLst>
            <pc:docMk/>
            <pc:sldMk cId="352267668" sldId="2076136831"/>
            <ac:spMk id="3" creationId="{B6A7C449-F672-9374-E5D4-78905F3A66EA}"/>
          </ac:spMkLst>
        </pc:spChg>
        <pc:spChg chg="add del mod">
          <ac:chgData name="Lauren Frickle" userId="2dab6760-2d38-46ec-9ec4-45282b1e03fb" providerId="ADAL" clId="{7E555C90-95CF-514B-8FCF-73AC06355826}" dt="2023-04-05T20:16:45.699" v="1611" actId="478"/>
          <ac:spMkLst>
            <pc:docMk/>
            <pc:sldMk cId="352267668" sldId="2076136831"/>
            <ac:spMk id="5" creationId="{FAE50743-2DBB-99F6-EC16-CD8EC2EC8996}"/>
          </ac:spMkLst>
        </pc:spChg>
      </pc:sldChg>
      <pc:sldChg chg="addSp delSp modSp mod modTransition modClrScheme chgLayout">
        <pc:chgData name="Lauren Frickle" userId="2dab6760-2d38-46ec-9ec4-45282b1e03fb" providerId="ADAL" clId="{7E555C90-95CF-514B-8FCF-73AC06355826}" dt="2023-04-06T17:00:00.480" v="3480"/>
        <pc:sldMkLst>
          <pc:docMk/>
          <pc:sldMk cId="2600123369" sldId="2076136832"/>
        </pc:sldMkLst>
        <pc:spChg chg="del mod">
          <ac:chgData name="Lauren Frickle" userId="2dab6760-2d38-46ec-9ec4-45282b1e03fb" providerId="ADAL" clId="{7E555C90-95CF-514B-8FCF-73AC06355826}" dt="2023-04-05T20:21:11.557" v="1672" actId="478"/>
          <ac:spMkLst>
            <pc:docMk/>
            <pc:sldMk cId="2600123369" sldId="2076136832"/>
            <ac:spMk id="2" creationId="{81BD803E-A6AE-0572-2757-C9BFBDF2ADEF}"/>
          </ac:spMkLst>
        </pc:spChg>
        <pc:spChg chg="mod">
          <ac:chgData name="Lauren Frickle" userId="2dab6760-2d38-46ec-9ec4-45282b1e03fb" providerId="ADAL" clId="{7E555C90-95CF-514B-8FCF-73AC06355826}" dt="2023-04-05T20:20:29.187" v="1663" actId="404"/>
          <ac:spMkLst>
            <pc:docMk/>
            <pc:sldMk cId="2600123369" sldId="2076136832"/>
            <ac:spMk id="10" creationId="{F4CD2EFA-F1E8-F88D-0CE6-47BF89C867B4}"/>
          </ac:spMkLst>
        </pc:spChg>
        <pc:spChg chg="mod">
          <ac:chgData name="Lauren Frickle" userId="2dab6760-2d38-46ec-9ec4-45282b1e03fb" providerId="ADAL" clId="{7E555C90-95CF-514B-8FCF-73AC06355826}" dt="2023-04-05T20:20:29.187" v="1663" actId="404"/>
          <ac:spMkLst>
            <pc:docMk/>
            <pc:sldMk cId="2600123369" sldId="2076136832"/>
            <ac:spMk id="17" creationId="{EC96FA90-42CA-CB59-C8D5-EFD4F04E2CC7}"/>
          </ac:spMkLst>
        </pc:spChg>
        <pc:spChg chg="mod">
          <ac:chgData name="Lauren Frickle" userId="2dab6760-2d38-46ec-9ec4-45282b1e03fb" providerId="ADAL" clId="{7E555C90-95CF-514B-8FCF-73AC06355826}" dt="2023-04-05T20:20:29.187" v="1663" actId="404"/>
          <ac:spMkLst>
            <pc:docMk/>
            <pc:sldMk cId="2600123369" sldId="2076136832"/>
            <ac:spMk id="24" creationId="{809F99F2-B7A4-921E-F38B-6D0C04E73CE9}"/>
          </ac:spMkLst>
        </pc:spChg>
        <pc:spChg chg="mod">
          <ac:chgData name="Lauren Frickle" userId="2dab6760-2d38-46ec-9ec4-45282b1e03fb" providerId="ADAL" clId="{7E555C90-95CF-514B-8FCF-73AC06355826}" dt="2023-04-05T20:20:29.187" v="1663" actId="404"/>
          <ac:spMkLst>
            <pc:docMk/>
            <pc:sldMk cId="2600123369" sldId="2076136832"/>
            <ac:spMk id="25" creationId="{3AABF096-790B-C409-5EAC-9ADDCBA052E9}"/>
          </ac:spMkLst>
        </pc:spChg>
        <pc:spChg chg="mod">
          <ac:chgData name="Lauren Frickle" userId="2dab6760-2d38-46ec-9ec4-45282b1e03fb" providerId="ADAL" clId="{7E555C90-95CF-514B-8FCF-73AC06355826}" dt="2023-04-05T20:20:29.187" v="1663" actId="404"/>
          <ac:spMkLst>
            <pc:docMk/>
            <pc:sldMk cId="2600123369" sldId="2076136832"/>
            <ac:spMk id="32" creationId="{6338DB5C-DFB9-2530-8C21-91BD97B082A1}"/>
          </ac:spMkLst>
        </pc:spChg>
        <pc:spChg chg="add mod">
          <ac:chgData name="Lauren Frickle" userId="2dab6760-2d38-46ec-9ec4-45282b1e03fb" providerId="ADAL" clId="{7E555C90-95CF-514B-8FCF-73AC06355826}" dt="2023-04-05T20:21:08.123" v="1671" actId="20577"/>
          <ac:spMkLst>
            <pc:docMk/>
            <pc:sldMk cId="2600123369" sldId="2076136832"/>
            <ac:spMk id="43" creationId="{6C640DE1-1D17-ACCD-D520-B315A0731134}"/>
          </ac:spMkLst>
        </pc:spChg>
        <pc:spChg chg="add del mod">
          <ac:chgData name="Lauren Frickle" userId="2dab6760-2d38-46ec-9ec4-45282b1e03fb" providerId="ADAL" clId="{7E555C90-95CF-514B-8FCF-73AC06355826}" dt="2023-04-05T20:21:16.967" v="1673" actId="478"/>
          <ac:spMkLst>
            <pc:docMk/>
            <pc:sldMk cId="2600123369" sldId="2076136832"/>
            <ac:spMk id="45" creationId="{52AC5FC9-2D60-2A41-992E-86838A3FDA23}"/>
          </ac:spMkLst>
        </pc:spChg>
        <pc:spChg chg="add del mod ord">
          <ac:chgData name="Lauren Frickle" userId="2dab6760-2d38-46ec-9ec4-45282b1e03fb" providerId="ADAL" clId="{7E555C90-95CF-514B-8FCF-73AC06355826}" dt="2023-04-06T01:46:53.395" v="2079" actId="478"/>
          <ac:spMkLst>
            <pc:docMk/>
            <pc:sldMk cId="2600123369" sldId="2076136832"/>
            <ac:spMk id="46" creationId="{9FC30229-45F5-2439-6A58-34FE8869581D}"/>
          </ac:spMkLst>
        </pc:spChg>
        <pc:spChg chg="add del mod ord">
          <ac:chgData name="Lauren Frickle" userId="2dab6760-2d38-46ec-9ec4-45282b1e03fb" providerId="ADAL" clId="{7E555C90-95CF-514B-8FCF-73AC06355826}" dt="2023-04-06T13:28:35.180" v="3469" actId="478"/>
          <ac:spMkLst>
            <pc:docMk/>
            <pc:sldMk cId="2600123369" sldId="2076136832"/>
            <ac:spMk id="47" creationId="{E5E39BD1-7546-CF0B-35CF-F84FB975601D}"/>
          </ac:spMkLst>
        </pc:spChg>
      </pc:sldChg>
      <pc:sldChg chg="modSp del">
        <pc:chgData name="Lauren Frickle" userId="2dab6760-2d38-46ec-9ec4-45282b1e03fb" providerId="ADAL" clId="{7E555C90-95CF-514B-8FCF-73AC06355826}" dt="2023-04-05T20:33:13.806" v="1776" actId="2696"/>
        <pc:sldMkLst>
          <pc:docMk/>
          <pc:sldMk cId="3009200086" sldId="2076136833"/>
        </pc:sldMkLst>
        <pc:spChg chg="mod">
          <ac:chgData name="Lauren Frickle" userId="2dab6760-2d38-46ec-9ec4-45282b1e03fb" providerId="ADAL" clId="{7E555C90-95CF-514B-8FCF-73AC06355826}" dt="2023-04-05T20:01:06.975" v="1337"/>
          <ac:spMkLst>
            <pc:docMk/>
            <pc:sldMk cId="3009200086" sldId="2076136833"/>
            <ac:spMk id="7" creationId="{9DF36C3E-74CC-C47D-BE5A-B2CC4F91542F}"/>
          </ac:spMkLst>
        </pc:spChg>
        <pc:spChg chg="mod">
          <ac:chgData name="Lauren Frickle" userId="2dab6760-2d38-46ec-9ec4-45282b1e03fb" providerId="ADAL" clId="{7E555C90-95CF-514B-8FCF-73AC06355826}" dt="2023-04-05T20:01:06.975" v="1337"/>
          <ac:spMkLst>
            <pc:docMk/>
            <pc:sldMk cId="3009200086" sldId="2076136833"/>
            <ac:spMk id="8" creationId="{4E87171E-A85C-0E6D-860A-372415D410A0}"/>
          </ac:spMkLst>
        </pc:spChg>
      </pc:sldChg>
      <pc:sldChg chg="del">
        <pc:chgData name="Lauren Frickle" userId="2dab6760-2d38-46ec-9ec4-45282b1e03fb" providerId="ADAL" clId="{7E555C90-95CF-514B-8FCF-73AC06355826}" dt="2023-04-04T18:59:09.493" v="312" actId="2696"/>
        <pc:sldMkLst>
          <pc:docMk/>
          <pc:sldMk cId="1105181611" sldId="2076136834"/>
        </pc:sldMkLst>
      </pc:sldChg>
      <pc:sldChg chg="del">
        <pc:chgData name="Lauren Frickle" userId="2dab6760-2d38-46ec-9ec4-45282b1e03fb" providerId="ADAL" clId="{7E555C90-95CF-514B-8FCF-73AC06355826}" dt="2023-04-04T19:16:45.051" v="463" actId="2696"/>
        <pc:sldMkLst>
          <pc:docMk/>
          <pc:sldMk cId="2531245866" sldId="2076136835"/>
        </pc:sldMkLst>
      </pc:sldChg>
      <pc:sldChg chg="del">
        <pc:chgData name="Lauren Frickle" userId="2dab6760-2d38-46ec-9ec4-45282b1e03fb" providerId="ADAL" clId="{7E555C90-95CF-514B-8FCF-73AC06355826}" dt="2023-04-04T19:14:48.522" v="438" actId="2696"/>
        <pc:sldMkLst>
          <pc:docMk/>
          <pc:sldMk cId="2580601060" sldId="2076136836"/>
        </pc:sldMkLst>
      </pc:sldChg>
      <pc:sldChg chg="addSp delSp modSp mod modTransition modClrScheme chgLayout">
        <pc:chgData name="Lauren Frickle" userId="2dab6760-2d38-46ec-9ec4-45282b1e03fb" providerId="ADAL" clId="{7E555C90-95CF-514B-8FCF-73AC06355826}" dt="2023-04-06T17:00:00.480" v="3480"/>
        <pc:sldMkLst>
          <pc:docMk/>
          <pc:sldMk cId="2532938930" sldId="2076136837"/>
        </pc:sldMkLst>
        <pc:spChg chg="del mod ord">
          <ac:chgData name="Lauren Frickle" userId="2dab6760-2d38-46ec-9ec4-45282b1e03fb" providerId="ADAL" clId="{7E555C90-95CF-514B-8FCF-73AC06355826}" dt="2023-04-04T19:04:51.545" v="370" actId="478"/>
          <ac:spMkLst>
            <pc:docMk/>
            <pc:sldMk cId="2532938930" sldId="2076136837"/>
            <ac:spMk id="2" creationId="{CADB88E9-0DBC-4640-97CC-0B21D4E31DD0}"/>
          </ac:spMkLst>
        </pc:spChg>
        <pc:spChg chg="add mod ord">
          <ac:chgData name="Lauren Frickle" userId="2dab6760-2d38-46ec-9ec4-45282b1e03fb" providerId="ADAL" clId="{7E555C90-95CF-514B-8FCF-73AC06355826}" dt="2023-04-06T01:34:59.222" v="1984" actId="700"/>
          <ac:spMkLst>
            <pc:docMk/>
            <pc:sldMk cId="2532938930" sldId="2076136837"/>
            <ac:spMk id="3" creationId="{39EC6282-2A2E-FCCE-49CF-5C147F8B4D6E}"/>
          </ac:spMkLst>
        </pc:spChg>
        <pc:spChg chg="add mod ord">
          <ac:chgData name="Lauren Frickle" userId="2dab6760-2d38-46ec-9ec4-45282b1e03fb" providerId="ADAL" clId="{7E555C90-95CF-514B-8FCF-73AC06355826}" dt="2023-04-06T01:34:59.222" v="1984" actId="700"/>
          <ac:spMkLst>
            <pc:docMk/>
            <pc:sldMk cId="2532938930" sldId="2076136837"/>
            <ac:spMk id="4" creationId="{A9F17C7D-8284-4E1C-D50E-ED70F9B1C568}"/>
          </ac:spMkLst>
        </pc:spChg>
        <pc:spChg chg="add mod">
          <ac:chgData name="Lauren Frickle" userId="2dab6760-2d38-46ec-9ec4-45282b1e03fb" providerId="ADAL" clId="{7E555C90-95CF-514B-8FCF-73AC06355826}" dt="2023-04-06T01:55:53.748" v="2234" actId="2085"/>
          <ac:spMkLst>
            <pc:docMk/>
            <pc:sldMk cId="2532938930" sldId="2076136837"/>
            <ac:spMk id="5" creationId="{7063775F-A209-ACCD-129F-A8D815ACEAFD}"/>
          </ac:spMkLst>
        </pc:spChg>
        <pc:spChg chg="del mod">
          <ac:chgData name="Lauren Frickle" userId="2dab6760-2d38-46ec-9ec4-45282b1e03fb" providerId="ADAL" clId="{7E555C90-95CF-514B-8FCF-73AC06355826}" dt="2023-04-04T19:09:24.858" v="382" actId="478"/>
          <ac:spMkLst>
            <pc:docMk/>
            <pc:sldMk cId="2532938930" sldId="2076136837"/>
            <ac:spMk id="5" creationId="{A5A6069E-7942-EDD5-F984-31F4831CC161}"/>
          </ac:spMkLst>
        </pc:spChg>
        <pc:spChg chg="del mod">
          <ac:chgData name="Lauren Frickle" userId="2dab6760-2d38-46ec-9ec4-45282b1e03fb" providerId="ADAL" clId="{7E555C90-95CF-514B-8FCF-73AC06355826}" dt="2023-04-04T19:11:06.127" v="385" actId="478"/>
          <ac:spMkLst>
            <pc:docMk/>
            <pc:sldMk cId="2532938930" sldId="2076136837"/>
            <ac:spMk id="6" creationId="{5078A1C7-AAFA-45E6-222B-792D52EE6168}"/>
          </ac:spMkLst>
        </pc:spChg>
        <pc:spChg chg="add mod">
          <ac:chgData name="Lauren Frickle" userId="2dab6760-2d38-46ec-9ec4-45282b1e03fb" providerId="ADAL" clId="{7E555C90-95CF-514B-8FCF-73AC06355826}" dt="2023-04-06T01:38:00.125" v="2023" actId="207"/>
          <ac:spMkLst>
            <pc:docMk/>
            <pc:sldMk cId="2532938930" sldId="2076136837"/>
            <ac:spMk id="6" creationId="{D94AB8E2-8F33-E1B8-A764-37FE40EC3572}"/>
          </ac:spMkLst>
        </pc:spChg>
        <pc:spChg chg="del mod">
          <ac:chgData name="Lauren Frickle" userId="2dab6760-2d38-46ec-9ec4-45282b1e03fb" providerId="ADAL" clId="{7E555C90-95CF-514B-8FCF-73AC06355826}" dt="2023-04-04T19:04:23.827" v="365" actId="478"/>
          <ac:spMkLst>
            <pc:docMk/>
            <pc:sldMk cId="2532938930" sldId="2076136837"/>
            <ac:spMk id="7" creationId="{0B0EB4A1-03ED-FE7B-DBF0-361792CCB531}"/>
          </ac:spMkLst>
        </pc:spChg>
        <pc:spChg chg="mod">
          <ac:chgData name="Lauren Frickle" userId="2dab6760-2d38-46ec-9ec4-45282b1e03fb" providerId="ADAL" clId="{7E555C90-95CF-514B-8FCF-73AC06355826}" dt="2023-04-05T20:14:47.130" v="1557" actId="207"/>
          <ac:spMkLst>
            <pc:docMk/>
            <pc:sldMk cId="2532938930" sldId="2076136837"/>
            <ac:spMk id="9" creationId="{ACAFF910-B411-ED69-0A3F-DD76712669A7}"/>
          </ac:spMkLst>
        </pc:spChg>
        <pc:spChg chg="add mod ord">
          <ac:chgData name="Lauren Frickle" userId="2dab6760-2d38-46ec-9ec4-45282b1e03fb" providerId="ADAL" clId="{7E555C90-95CF-514B-8FCF-73AC06355826}" dt="2023-04-06T13:47:32.055" v="3471" actId="2"/>
          <ac:spMkLst>
            <pc:docMk/>
            <pc:sldMk cId="2532938930" sldId="2076136837"/>
            <ac:spMk id="11" creationId="{945DF717-E295-9430-BF6A-69AEE60DAAE7}"/>
          </ac:spMkLst>
        </pc:spChg>
        <pc:spChg chg="add del mod">
          <ac:chgData name="Lauren Frickle" userId="2dab6760-2d38-46ec-9ec4-45282b1e03fb" providerId="ADAL" clId="{7E555C90-95CF-514B-8FCF-73AC06355826}" dt="2023-04-04T19:13:18.822" v="421" actId="478"/>
          <ac:spMkLst>
            <pc:docMk/>
            <pc:sldMk cId="2532938930" sldId="2076136837"/>
            <ac:spMk id="12" creationId="{2B28CDD8-C539-28C0-B933-39229AAA0437}"/>
          </ac:spMkLst>
        </pc:spChg>
        <pc:spChg chg="add del mod">
          <ac:chgData name="Lauren Frickle" userId="2dab6760-2d38-46ec-9ec4-45282b1e03fb" providerId="ADAL" clId="{7E555C90-95CF-514B-8FCF-73AC06355826}" dt="2023-04-06T01:54:07.688" v="2217" actId="478"/>
          <ac:spMkLst>
            <pc:docMk/>
            <pc:sldMk cId="2532938930" sldId="2076136837"/>
            <ac:spMk id="13" creationId="{00EAF3FE-F528-AAF6-ABE2-26C60C91A024}"/>
          </ac:spMkLst>
        </pc:spChg>
        <pc:picChg chg="add del mod">
          <ac:chgData name="Lauren Frickle" userId="2dab6760-2d38-46ec-9ec4-45282b1e03fb" providerId="ADAL" clId="{7E555C90-95CF-514B-8FCF-73AC06355826}" dt="2023-04-05T20:14:50.722" v="1560" actId="478"/>
          <ac:picMkLst>
            <pc:docMk/>
            <pc:sldMk cId="2532938930" sldId="2076136837"/>
            <ac:picMk id="2" creationId="{CE6E0702-1428-E0A7-63F6-8A86BC678F64}"/>
          </ac:picMkLst>
        </pc:picChg>
        <pc:picChg chg="del mod">
          <ac:chgData name="Lauren Frickle" userId="2dab6760-2d38-46ec-9ec4-45282b1e03fb" providerId="ADAL" clId="{7E555C90-95CF-514B-8FCF-73AC06355826}" dt="2023-04-04T19:20:23.576" v="480" actId="478"/>
          <ac:picMkLst>
            <pc:docMk/>
            <pc:sldMk cId="2532938930" sldId="2076136837"/>
            <ac:picMk id="8" creationId="{346CCCE8-CB4B-AABB-F62D-1E7FD7B0D61C}"/>
          </ac:picMkLst>
        </pc:picChg>
        <pc:picChg chg="add mod">
          <ac:chgData name="Lauren Frickle" userId="2dab6760-2d38-46ec-9ec4-45282b1e03fb" providerId="ADAL" clId="{7E555C90-95CF-514B-8FCF-73AC06355826}" dt="2023-04-06T01:38:04.303" v="2024" actId="207"/>
          <ac:picMkLst>
            <pc:docMk/>
            <pc:sldMk cId="2532938930" sldId="2076136837"/>
            <ac:picMk id="8" creationId="{C849251A-EF83-952D-71A8-AD5AB4DDE9C6}"/>
          </ac:picMkLst>
        </pc:picChg>
        <pc:picChg chg="add del mod">
          <ac:chgData name="Lauren Frickle" userId="2dab6760-2d38-46ec-9ec4-45282b1e03fb" providerId="ADAL" clId="{7E555C90-95CF-514B-8FCF-73AC06355826}" dt="2023-04-06T01:53:52.100" v="2215"/>
          <ac:picMkLst>
            <pc:docMk/>
            <pc:sldMk cId="2532938930" sldId="2076136837"/>
            <ac:picMk id="12" creationId="{FE5673AA-9064-03A9-0168-F354E38C8FF4}"/>
          </ac:picMkLst>
        </pc:picChg>
        <pc:picChg chg="add del mod">
          <ac:chgData name="Lauren Frickle" userId="2dab6760-2d38-46ec-9ec4-45282b1e03fb" providerId="ADAL" clId="{7E555C90-95CF-514B-8FCF-73AC06355826}" dt="2023-04-04T19:20:22.103" v="479" actId="478"/>
          <ac:picMkLst>
            <pc:docMk/>
            <pc:sldMk cId="2532938930" sldId="2076136837"/>
            <ac:picMk id="15" creationId="{DF019302-101D-5037-0004-40F8EB26DC45}"/>
          </ac:picMkLst>
        </pc:picChg>
        <pc:picChg chg="add del mod">
          <ac:chgData name="Lauren Frickle" userId="2dab6760-2d38-46ec-9ec4-45282b1e03fb" providerId="ADAL" clId="{7E555C90-95CF-514B-8FCF-73AC06355826}" dt="2023-04-04T19:20:22.103" v="479" actId="478"/>
          <ac:picMkLst>
            <pc:docMk/>
            <pc:sldMk cId="2532938930" sldId="2076136837"/>
            <ac:picMk id="17" creationId="{0865470C-353A-188F-9B50-C223E5FDD396}"/>
          </ac:picMkLst>
        </pc:picChg>
        <pc:picChg chg="add mod">
          <ac:chgData name="Lauren Frickle" userId="2dab6760-2d38-46ec-9ec4-45282b1e03fb" providerId="ADAL" clId="{7E555C90-95CF-514B-8FCF-73AC06355826}" dt="2023-04-05T20:14:46.375" v="1554" actId="207"/>
          <ac:picMkLst>
            <pc:docMk/>
            <pc:sldMk cId="2532938930" sldId="2076136837"/>
            <ac:picMk id="19" creationId="{B05C93DB-751E-CC60-3E8B-D78F6F8E45C6}"/>
          </ac:picMkLst>
        </pc:picChg>
        <pc:cxnChg chg="add mod">
          <ac:chgData name="Lauren Frickle" userId="2dab6760-2d38-46ec-9ec4-45282b1e03fb" providerId="ADAL" clId="{7E555C90-95CF-514B-8FCF-73AC06355826}" dt="2023-04-06T01:37:56.101" v="2022" actId="692"/>
          <ac:cxnSpMkLst>
            <pc:docMk/>
            <pc:sldMk cId="2532938930" sldId="2076136837"/>
            <ac:cxnSpMk id="7" creationId="{4F099658-02CF-A7E3-E049-24376C0F7F51}"/>
          </ac:cxnSpMkLst>
        </pc:cxnChg>
        <pc:cxnChg chg="mod">
          <ac:chgData name="Lauren Frickle" userId="2dab6760-2d38-46ec-9ec4-45282b1e03fb" providerId="ADAL" clId="{7E555C90-95CF-514B-8FCF-73AC06355826}" dt="2023-04-05T20:14:46.601" v="1555" actId="692"/>
          <ac:cxnSpMkLst>
            <pc:docMk/>
            <pc:sldMk cId="2532938930" sldId="2076136837"/>
            <ac:cxnSpMk id="10" creationId="{8ED32B11-F761-78AD-5628-291522E78471}"/>
          </ac:cxnSpMkLst>
        </pc:cxnChg>
      </pc:sldChg>
      <pc:sldChg chg="addSp delSp modSp mod modTransition modClrScheme chgLayout">
        <pc:chgData name="Lauren Frickle" userId="2dab6760-2d38-46ec-9ec4-45282b1e03fb" providerId="ADAL" clId="{7E555C90-95CF-514B-8FCF-73AC06355826}" dt="2023-04-06T17:00:00.480" v="3480"/>
        <pc:sldMkLst>
          <pc:docMk/>
          <pc:sldMk cId="1098782706" sldId="2076136838"/>
        </pc:sldMkLst>
        <pc:spChg chg="add del mod ord">
          <ac:chgData name="Lauren Frickle" userId="2dab6760-2d38-46ec-9ec4-45282b1e03fb" providerId="ADAL" clId="{7E555C90-95CF-514B-8FCF-73AC06355826}" dt="2023-04-06T01:34:39.632" v="1981" actId="478"/>
          <ac:spMkLst>
            <pc:docMk/>
            <pc:sldMk cId="1098782706" sldId="2076136838"/>
            <ac:spMk id="2" creationId="{41E87592-57DA-C90A-C42E-5C0AA80C9886}"/>
          </ac:spMkLst>
        </pc:spChg>
        <pc:spChg chg="del">
          <ac:chgData name="Lauren Frickle" userId="2dab6760-2d38-46ec-9ec4-45282b1e03fb" providerId="ADAL" clId="{7E555C90-95CF-514B-8FCF-73AC06355826}" dt="2023-04-04T19:00:08.040" v="320" actId="478"/>
          <ac:spMkLst>
            <pc:docMk/>
            <pc:sldMk cId="1098782706" sldId="2076136838"/>
            <ac:spMk id="2" creationId="{A7D3383C-1D73-50E6-8852-275C11A7FD59}"/>
          </ac:spMkLst>
        </pc:spChg>
        <pc:spChg chg="add mod ord">
          <ac:chgData name="Lauren Frickle" userId="2dab6760-2d38-46ec-9ec4-45282b1e03fb" providerId="ADAL" clId="{7E555C90-95CF-514B-8FCF-73AC06355826}" dt="2023-04-06T01:34:27.332" v="1979" actId="700"/>
          <ac:spMkLst>
            <pc:docMk/>
            <pc:sldMk cId="1098782706" sldId="2076136838"/>
            <ac:spMk id="3" creationId="{B4FFF820-6B82-6191-68F9-E72712D38811}"/>
          </ac:spMkLst>
        </pc:spChg>
        <pc:spChg chg="add del mod ord">
          <ac:chgData name="Lauren Frickle" userId="2dab6760-2d38-46ec-9ec4-45282b1e03fb" providerId="ADAL" clId="{7E555C90-95CF-514B-8FCF-73AC06355826}" dt="2023-04-04T18:59:55.908" v="314" actId="478"/>
          <ac:spMkLst>
            <pc:docMk/>
            <pc:sldMk cId="1098782706" sldId="2076136838"/>
            <ac:spMk id="4" creationId="{C5A79824-5F45-581C-1A56-4B756F72869A}"/>
          </ac:spMkLst>
        </pc:spChg>
        <pc:spChg chg="add del mod">
          <ac:chgData name="Lauren Frickle" userId="2dab6760-2d38-46ec-9ec4-45282b1e03fb" providerId="ADAL" clId="{7E555C90-95CF-514B-8FCF-73AC06355826}" dt="2023-04-04T19:03:18.893" v="347" actId="478"/>
          <ac:spMkLst>
            <pc:docMk/>
            <pc:sldMk cId="1098782706" sldId="2076136838"/>
            <ac:spMk id="5" creationId="{2647C56B-CCEE-92E2-6CAB-3F78681A25A4}"/>
          </ac:spMkLst>
        </pc:spChg>
        <pc:spChg chg="add del mod">
          <ac:chgData name="Lauren Frickle" userId="2dab6760-2d38-46ec-9ec4-45282b1e03fb" providerId="ADAL" clId="{7E555C90-95CF-514B-8FCF-73AC06355826}" dt="2023-04-04T19:03:23.051" v="349" actId="478"/>
          <ac:spMkLst>
            <pc:docMk/>
            <pc:sldMk cId="1098782706" sldId="2076136838"/>
            <ac:spMk id="6" creationId="{4809C466-7ECD-4817-31A4-72EB6D003333}"/>
          </ac:spMkLst>
        </pc:spChg>
        <pc:spChg chg="add del mod">
          <ac:chgData name="Lauren Frickle" userId="2dab6760-2d38-46ec-9ec4-45282b1e03fb" providerId="ADAL" clId="{7E555C90-95CF-514B-8FCF-73AC06355826}" dt="2023-04-04T19:03:20.434" v="348" actId="478"/>
          <ac:spMkLst>
            <pc:docMk/>
            <pc:sldMk cId="1098782706" sldId="2076136838"/>
            <ac:spMk id="7" creationId="{2D15BF0F-DCFE-41C4-57D6-36082D4E6E12}"/>
          </ac:spMkLst>
        </pc:spChg>
        <pc:spChg chg="mod">
          <ac:chgData name="Lauren Frickle" userId="2dab6760-2d38-46ec-9ec4-45282b1e03fb" providerId="ADAL" clId="{7E555C90-95CF-514B-8FCF-73AC06355826}" dt="2023-04-04T19:05:06.101" v="375" actId="18245"/>
          <ac:spMkLst>
            <pc:docMk/>
            <pc:sldMk cId="1098782706" sldId="2076136838"/>
            <ac:spMk id="12" creationId="{EAF8F643-3693-6955-452B-0B5B2E6C47CE}"/>
          </ac:spMkLst>
        </pc:spChg>
        <pc:spChg chg="mod">
          <ac:chgData name="Lauren Frickle" userId="2dab6760-2d38-46ec-9ec4-45282b1e03fb" providerId="ADAL" clId="{7E555C90-95CF-514B-8FCF-73AC06355826}" dt="2023-04-04T19:05:06.101" v="375" actId="18245"/>
          <ac:spMkLst>
            <pc:docMk/>
            <pc:sldMk cId="1098782706" sldId="2076136838"/>
            <ac:spMk id="14" creationId="{3BD65DBB-8E6F-E86E-189A-2DBEBEA15E54}"/>
          </ac:spMkLst>
        </pc:spChg>
        <pc:spChg chg="mod">
          <ac:chgData name="Lauren Frickle" userId="2dab6760-2d38-46ec-9ec4-45282b1e03fb" providerId="ADAL" clId="{7E555C90-95CF-514B-8FCF-73AC06355826}" dt="2023-04-04T19:05:06.101" v="375" actId="18245"/>
          <ac:spMkLst>
            <pc:docMk/>
            <pc:sldMk cId="1098782706" sldId="2076136838"/>
            <ac:spMk id="15" creationId="{42A62FCE-CAD3-BB00-64BA-860C2A07D1F3}"/>
          </ac:spMkLst>
        </pc:spChg>
        <pc:grpChg chg="mod">
          <ac:chgData name="Lauren Frickle" userId="2dab6760-2d38-46ec-9ec4-45282b1e03fb" providerId="ADAL" clId="{7E555C90-95CF-514B-8FCF-73AC06355826}" dt="2023-04-04T19:05:06.101" v="375" actId="18245"/>
          <ac:grpSpMkLst>
            <pc:docMk/>
            <pc:sldMk cId="1098782706" sldId="2076136838"/>
            <ac:grpSpMk id="10" creationId="{6983F3FC-31F4-8BBE-80C9-4CE93D6B5C94}"/>
          </ac:grpSpMkLst>
        </pc:grpChg>
        <pc:graphicFrameChg chg="add del mod modGraphic">
          <ac:chgData name="Lauren Frickle" userId="2dab6760-2d38-46ec-9ec4-45282b1e03fb" providerId="ADAL" clId="{7E555C90-95CF-514B-8FCF-73AC06355826}" dt="2023-04-04T19:05:06.101" v="375" actId="18245"/>
          <ac:graphicFrameMkLst>
            <pc:docMk/>
            <pc:sldMk cId="1098782706" sldId="2076136838"/>
            <ac:graphicFrameMk id="8" creationId="{49C90503-1F1D-7F0C-2618-0128EADE56EC}"/>
          </ac:graphicFrameMkLst>
        </pc:graphicFrameChg>
        <pc:picChg chg="del">
          <ac:chgData name="Lauren Frickle" userId="2dab6760-2d38-46ec-9ec4-45282b1e03fb" providerId="ADAL" clId="{7E555C90-95CF-514B-8FCF-73AC06355826}" dt="2023-04-04T19:00:04.191" v="317" actId="478"/>
          <ac:picMkLst>
            <pc:docMk/>
            <pc:sldMk cId="1098782706" sldId="2076136838"/>
            <ac:picMk id="9" creationId="{F2FA7FE9-FC5E-C876-EE56-C978AA0A02D4}"/>
          </ac:picMkLst>
        </pc:picChg>
        <pc:picChg chg="del">
          <ac:chgData name="Lauren Frickle" userId="2dab6760-2d38-46ec-9ec4-45282b1e03fb" providerId="ADAL" clId="{7E555C90-95CF-514B-8FCF-73AC06355826}" dt="2023-04-04T19:00:06.146" v="319" actId="478"/>
          <ac:picMkLst>
            <pc:docMk/>
            <pc:sldMk cId="1098782706" sldId="2076136838"/>
            <ac:picMk id="11" creationId="{752B800F-BBFB-A443-695B-54088D01121C}"/>
          </ac:picMkLst>
        </pc:picChg>
        <pc:picChg chg="del">
          <ac:chgData name="Lauren Frickle" userId="2dab6760-2d38-46ec-9ec4-45282b1e03fb" providerId="ADAL" clId="{7E555C90-95CF-514B-8FCF-73AC06355826}" dt="2023-04-04T19:00:05.140" v="318" actId="478"/>
          <ac:picMkLst>
            <pc:docMk/>
            <pc:sldMk cId="1098782706" sldId="2076136838"/>
            <ac:picMk id="13" creationId="{9C47B908-F17C-FF4B-C609-3F964531B3EC}"/>
          </ac:picMkLst>
        </pc:picChg>
        <pc:picChg chg="add mod">
          <ac:chgData name="Lauren Frickle" userId="2dab6760-2d38-46ec-9ec4-45282b1e03fb" providerId="ADAL" clId="{7E555C90-95CF-514B-8FCF-73AC06355826}" dt="2023-04-06T01:34:37.110" v="1980" actId="1076"/>
          <ac:picMkLst>
            <pc:docMk/>
            <pc:sldMk cId="1098782706" sldId="2076136838"/>
            <ac:picMk id="1026" creationId="{2DA0EE20-DAE0-AA39-EEDC-60204E7A7C6C}"/>
          </ac:picMkLst>
        </pc:picChg>
      </pc:sldChg>
      <pc:sldChg chg="addSp delSp modSp del mod modTransition modClrScheme chgLayout">
        <pc:chgData name="Lauren Frickle" userId="2dab6760-2d38-46ec-9ec4-45282b1e03fb" providerId="ADAL" clId="{7E555C90-95CF-514B-8FCF-73AC06355826}" dt="2023-04-06T01:33:42.703" v="1955" actId="2696"/>
        <pc:sldMkLst>
          <pc:docMk/>
          <pc:sldMk cId="300071532" sldId="2076136839"/>
        </pc:sldMkLst>
        <pc:spChg chg="add mod ord">
          <ac:chgData name="Lauren Frickle" userId="2dab6760-2d38-46ec-9ec4-45282b1e03fb" providerId="ADAL" clId="{7E555C90-95CF-514B-8FCF-73AC06355826}" dt="2023-04-04T18:56:49.585" v="299"/>
          <ac:spMkLst>
            <pc:docMk/>
            <pc:sldMk cId="300071532" sldId="2076136839"/>
            <ac:spMk id="2" creationId="{741EBDF2-39F0-654C-8E3B-7FE0F2735F6D}"/>
          </ac:spMkLst>
        </pc:spChg>
        <pc:spChg chg="add del mod">
          <ac:chgData name="Lauren Frickle" userId="2dab6760-2d38-46ec-9ec4-45282b1e03fb" providerId="ADAL" clId="{7E555C90-95CF-514B-8FCF-73AC06355826}" dt="2023-04-04T18:58:20.438" v="308" actId="478"/>
          <ac:spMkLst>
            <pc:docMk/>
            <pc:sldMk cId="300071532" sldId="2076136839"/>
            <ac:spMk id="3" creationId="{0C0C4351-05F3-0A98-5ED4-7DC2011A21A6}"/>
          </ac:spMkLst>
        </pc:spChg>
        <pc:spChg chg="add del mod">
          <ac:chgData name="Lauren Frickle" userId="2dab6760-2d38-46ec-9ec4-45282b1e03fb" providerId="ADAL" clId="{7E555C90-95CF-514B-8FCF-73AC06355826}" dt="2023-04-04T18:58:21.539" v="309" actId="478"/>
          <ac:spMkLst>
            <pc:docMk/>
            <pc:sldMk cId="300071532" sldId="2076136839"/>
            <ac:spMk id="4" creationId="{6BD54FC5-6FE0-2572-CD2A-2A07B24D795E}"/>
          </ac:spMkLst>
        </pc:spChg>
        <pc:spChg chg="del mod ord">
          <ac:chgData name="Lauren Frickle" userId="2dab6760-2d38-46ec-9ec4-45282b1e03fb" providerId="ADAL" clId="{7E555C90-95CF-514B-8FCF-73AC06355826}" dt="2023-04-04T18:56:48.588" v="298" actId="478"/>
          <ac:spMkLst>
            <pc:docMk/>
            <pc:sldMk cId="300071532" sldId="2076136839"/>
            <ac:spMk id="17" creationId="{28EBB3EA-38AD-4482-C5A5-EE61A1F56ECA}"/>
          </ac:spMkLst>
        </pc:spChg>
        <pc:picChg chg="mod">
          <ac:chgData name="Lauren Frickle" userId="2dab6760-2d38-46ec-9ec4-45282b1e03fb" providerId="ADAL" clId="{7E555C90-95CF-514B-8FCF-73AC06355826}" dt="2023-04-04T18:56:58.134" v="300" actId="1440"/>
          <ac:picMkLst>
            <pc:docMk/>
            <pc:sldMk cId="300071532" sldId="2076136839"/>
            <ac:picMk id="5" creationId="{83BE774C-D59B-C541-8088-9E24E298FBA1}"/>
          </ac:picMkLst>
        </pc:picChg>
        <pc:picChg chg="mod">
          <ac:chgData name="Lauren Frickle" userId="2dab6760-2d38-46ec-9ec4-45282b1e03fb" providerId="ADAL" clId="{7E555C90-95CF-514B-8FCF-73AC06355826}" dt="2023-04-04T18:56:58.134" v="300" actId="1440"/>
          <ac:picMkLst>
            <pc:docMk/>
            <pc:sldMk cId="300071532" sldId="2076136839"/>
            <ac:picMk id="6" creationId="{1B72B66B-44D9-BC87-851A-307040283D2A}"/>
          </ac:picMkLst>
        </pc:picChg>
        <pc:picChg chg="mod">
          <ac:chgData name="Lauren Frickle" userId="2dab6760-2d38-46ec-9ec4-45282b1e03fb" providerId="ADAL" clId="{7E555C90-95CF-514B-8FCF-73AC06355826}" dt="2023-04-04T18:56:58.134" v="300" actId="1440"/>
          <ac:picMkLst>
            <pc:docMk/>
            <pc:sldMk cId="300071532" sldId="2076136839"/>
            <ac:picMk id="9" creationId="{C93934C2-5A0D-B736-AF57-D6A324A07E74}"/>
          </ac:picMkLst>
        </pc:picChg>
      </pc:sldChg>
      <pc:sldChg chg="addSp delSp modSp mod modTransition modClrScheme chgLayout">
        <pc:chgData name="Lauren Frickle" userId="2dab6760-2d38-46ec-9ec4-45282b1e03fb" providerId="ADAL" clId="{7E555C90-95CF-514B-8FCF-73AC06355826}" dt="2023-04-06T17:00:00.480" v="3480"/>
        <pc:sldMkLst>
          <pc:docMk/>
          <pc:sldMk cId="618366811" sldId="2076136840"/>
        </pc:sldMkLst>
        <pc:spChg chg="add del mod ord">
          <ac:chgData name="Lauren Frickle" userId="2dab6760-2d38-46ec-9ec4-45282b1e03fb" providerId="ADAL" clId="{7E555C90-95CF-514B-8FCF-73AC06355826}" dt="2023-04-04T18:53:36.776" v="271" actId="478"/>
          <ac:spMkLst>
            <pc:docMk/>
            <pc:sldMk cId="618366811" sldId="2076136840"/>
            <ac:spMk id="2" creationId="{3A276A0F-44BA-5BFC-D94C-531B1C1CD383}"/>
          </ac:spMkLst>
        </pc:spChg>
        <pc:spChg chg="add mod ord">
          <ac:chgData name="Lauren Frickle" userId="2dab6760-2d38-46ec-9ec4-45282b1e03fb" providerId="ADAL" clId="{7E555C90-95CF-514B-8FCF-73AC06355826}" dt="2023-04-04T18:55:59.584" v="287" actId="5793"/>
          <ac:spMkLst>
            <pc:docMk/>
            <pc:sldMk cId="618366811" sldId="2076136840"/>
            <ac:spMk id="4" creationId="{92B63939-7501-B30B-FF43-A096E6695BAC}"/>
          </ac:spMkLst>
        </pc:spChg>
        <pc:spChg chg="mod">
          <ac:chgData name="Lauren Frickle" userId="2dab6760-2d38-46ec-9ec4-45282b1e03fb" providerId="ADAL" clId="{7E555C90-95CF-514B-8FCF-73AC06355826}" dt="2023-04-05T20:00:59.482" v="1335"/>
          <ac:spMkLst>
            <pc:docMk/>
            <pc:sldMk cId="618366811" sldId="2076136840"/>
            <ac:spMk id="7" creationId="{00069BD8-FFD4-34BF-F700-95A0D916D233}"/>
          </ac:spMkLst>
        </pc:spChg>
        <pc:spChg chg="mod">
          <ac:chgData name="Lauren Frickle" userId="2dab6760-2d38-46ec-9ec4-45282b1e03fb" providerId="ADAL" clId="{7E555C90-95CF-514B-8FCF-73AC06355826}" dt="2023-04-05T20:00:59.482" v="1335"/>
          <ac:spMkLst>
            <pc:docMk/>
            <pc:sldMk cId="618366811" sldId="2076136840"/>
            <ac:spMk id="9" creationId="{4AC6358D-5327-61EF-193F-EBF51BE1E62A}"/>
          </ac:spMkLst>
        </pc:spChg>
        <pc:spChg chg="mod">
          <ac:chgData name="Lauren Frickle" userId="2dab6760-2d38-46ec-9ec4-45282b1e03fb" providerId="ADAL" clId="{7E555C90-95CF-514B-8FCF-73AC06355826}" dt="2023-04-05T20:00:59.482" v="1335"/>
          <ac:spMkLst>
            <pc:docMk/>
            <pc:sldMk cId="618366811" sldId="2076136840"/>
            <ac:spMk id="11" creationId="{395C345C-3BBE-D25B-0BFD-EB2CCE188E72}"/>
          </ac:spMkLst>
        </pc:spChg>
        <pc:spChg chg="del mod ord">
          <ac:chgData name="Lauren Frickle" userId="2dab6760-2d38-46ec-9ec4-45282b1e03fb" providerId="ADAL" clId="{7E555C90-95CF-514B-8FCF-73AC06355826}" dt="2023-04-04T18:52:56.884" v="262" actId="478"/>
          <ac:spMkLst>
            <pc:docMk/>
            <pc:sldMk cId="618366811" sldId="2076136840"/>
            <ac:spMk id="17" creationId="{28EBB3EA-38AD-4482-C5A5-EE61A1F56ECA}"/>
          </ac:spMkLst>
        </pc:spChg>
      </pc:sldChg>
      <pc:sldChg chg="addSp delSp modSp mod modTransition modClrScheme chgLayout modNotesTx">
        <pc:chgData name="Lauren Frickle" userId="2dab6760-2d38-46ec-9ec4-45282b1e03fb" providerId="ADAL" clId="{7E555C90-95CF-514B-8FCF-73AC06355826}" dt="2023-04-06T17:00:00.480" v="3480"/>
        <pc:sldMkLst>
          <pc:docMk/>
          <pc:sldMk cId="2818322150" sldId="2076136841"/>
        </pc:sldMkLst>
        <pc:spChg chg="mod">
          <ac:chgData name="Lauren Frickle" userId="2dab6760-2d38-46ec-9ec4-45282b1e03fb" providerId="ADAL" clId="{7E555C90-95CF-514B-8FCF-73AC06355826}" dt="2023-04-05T20:01:06.975" v="1337"/>
          <ac:spMkLst>
            <pc:docMk/>
            <pc:sldMk cId="2818322150" sldId="2076136841"/>
            <ac:spMk id="2" creationId="{25ED5195-0F62-459D-AD51-F7FB7870AF43}"/>
          </ac:spMkLst>
        </pc:spChg>
        <pc:spChg chg="add del mod ord">
          <ac:chgData name="Lauren Frickle" userId="2dab6760-2d38-46ec-9ec4-45282b1e03fb" providerId="ADAL" clId="{7E555C90-95CF-514B-8FCF-73AC06355826}" dt="2023-04-06T01:48:24.576" v="2147" actId="478"/>
          <ac:spMkLst>
            <pc:docMk/>
            <pc:sldMk cId="2818322150" sldId="2076136841"/>
            <ac:spMk id="3" creationId="{E74BBE46-104B-F48E-44C9-62FA689F870E}"/>
          </ac:spMkLst>
        </pc:spChg>
        <pc:spChg chg="mod">
          <ac:chgData name="Lauren Frickle" userId="2dab6760-2d38-46ec-9ec4-45282b1e03fb" providerId="ADAL" clId="{7E555C90-95CF-514B-8FCF-73AC06355826}" dt="2023-04-05T20:01:06.975" v="1337"/>
          <ac:spMkLst>
            <pc:docMk/>
            <pc:sldMk cId="2818322150" sldId="2076136841"/>
            <ac:spMk id="4" creationId="{2A02BC61-ED20-4C94-B3B8-845D40D96089}"/>
          </ac:spMkLst>
        </pc:spChg>
        <pc:spChg chg="mod ord">
          <ac:chgData name="Lauren Frickle" userId="2dab6760-2d38-46ec-9ec4-45282b1e03fb" providerId="ADAL" clId="{7E555C90-95CF-514B-8FCF-73AC06355826}" dt="2023-04-06T01:48:21.973" v="2146" actId="700"/>
          <ac:spMkLst>
            <pc:docMk/>
            <pc:sldMk cId="2818322150" sldId="2076136841"/>
            <ac:spMk id="6" creationId="{9C60EA5D-BCF7-4166-AF95-59D5DFCECBDA}"/>
          </ac:spMkLst>
        </pc:spChg>
        <pc:spChg chg="mod">
          <ac:chgData name="Lauren Frickle" userId="2dab6760-2d38-46ec-9ec4-45282b1e03fb" providerId="ADAL" clId="{7E555C90-95CF-514B-8FCF-73AC06355826}" dt="2023-04-05T20:36:08.049" v="1846" actId="20577"/>
          <ac:spMkLst>
            <pc:docMk/>
            <pc:sldMk cId="2818322150" sldId="2076136841"/>
            <ac:spMk id="7" creationId="{8A0345EC-F850-4EFA-848E-146728415E50}"/>
          </ac:spMkLst>
        </pc:spChg>
        <pc:picChg chg="add del mod">
          <ac:chgData name="Lauren Frickle" userId="2dab6760-2d38-46ec-9ec4-45282b1e03fb" providerId="ADAL" clId="{7E555C90-95CF-514B-8FCF-73AC06355826}" dt="2023-04-05T20:36:26.172" v="1851" actId="14100"/>
          <ac:picMkLst>
            <pc:docMk/>
            <pc:sldMk cId="2818322150" sldId="2076136841"/>
            <ac:picMk id="1026" creationId="{63CC41B5-3C9C-EC9E-9CAA-5C4471ED2EEC}"/>
          </ac:picMkLst>
        </pc:picChg>
      </pc:sldChg>
      <pc:sldChg chg="addSp delSp modSp mod modTransition modClrScheme chgLayout">
        <pc:chgData name="Lauren Frickle" userId="2dab6760-2d38-46ec-9ec4-45282b1e03fb" providerId="ADAL" clId="{7E555C90-95CF-514B-8FCF-73AC06355826}" dt="2023-04-06T17:00:00.480" v="3480"/>
        <pc:sldMkLst>
          <pc:docMk/>
          <pc:sldMk cId="812567622" sldId="2076136842"/>
        </pc:sldMkLst>
        <pc:spChg chg="add del mod ord">
          <ac:chgData name="Lauren Frickle" userId="2dab6760-2d38-46ec-9ec4-45282b1e03fb" providerId="ADAL" clId="{7E555C90-95CF-514B-8FCF-73AC06355826}" dt="2023-04-05T13:30:22.989" v="1065" actId="700"/>
          <ac:spMkLst>
            <pc:docMk/>
            <pc:sldMk cId="812567622" sldId="2076136842"/>
            <ac:spMk id="2" creationId="{DB0E74EB-D3D1-A510-5C97-A8FA248D5F62}"/>
          </ac:spMkLst>
        </pc:spChg>
        <pc:spChg chg="add del mod ord">
          <ac:chgData name="Lauren Frickle" userId="2dab6760-2d38-46ec-9ec4-45282b1e03fb" providerId="ADAL" clId="{7E555C90-95CF-514B-8FCF-73AC06355826}" dt="2023-04-05T13:30:28.755" v="1066" actId="700"/>
          <ac:spMkLst>
            <pc:docMk/>
            <pc:sldMk cId="812567622" sldId="2076136842"/>
            <ac:spMk id="3" creationId="{65F5BFA6-64AD-211B-73CB-321E696C67D6}"/>
          </ac:spMkLst>
        </pc:spChg>
        <pc:spChg chg="mod ord">
          <ac:chgData name="Lauren Frickle" userId="2dab6760-2d38-46ec-9ec4-45282b1e03fb" providerId="ADAL" clId="{7E555C90-95CF-514B-8FCF-73AC06355826}" dt="2023-04-05T13:31:01.115" v="1090" actId="14100"/>
          <ac:spMkLst>
            <pc:docMk/>
            <pc:sldMk cId="812567622" sldId="2076136842"/>
            <ac:spMk id="4" creationId="{5F047693-14CD-44A1-9CE1-BADE22E5C8E5}"/>
          </ac:spMkLst>
        </pc:spChg>
        <pc:spChg chg="add del mod ord">
          <ac:chgData name="Lauren Frickle" userId="2dab6760-2d38-46ec-9ec4-45282b1e03fb" providerId="ADAL" clId="{7E555C90-95CF-514B-8FCF-73AC06355826}" dt="2023-04-05T13:30:42.783" v="1068" actId="478"/>
          <ac:spMkLst>
            <pc:docMk/>
            <pc:sldMk cId="812567622" sldId="2076136842"/>
            <ac:spMk id="5" creationId="{A36ED37A-1BA2-70DA-D3C7-F67A6ABFFB9B}"/>
          </ac:spMkLst>
        </pc:spChg>
      </pc:sldChg>
      <pc:sldChg chg="addSp delSp modSp mod modTransition modClrScheme chgLayout">
        <pc:chgData name="Lauren Frickle" userId="2dab6760-2d38-46ec-9ec4-45282b1e03fb" providerId="ADAL" clId="{7E555C90-95CF-514B-8FCF-73AC06355826}" dt="2023-04-06T17:00:00.480" v="3480"/>
        <pc:sldMkLst>
          <pc:docMk/>
          <pc:sldMk cId="1892758253" sldId="2076136843"/>
        </pc:sldMkLst>
        <pc:spChg chg="mod ord">
          <ac:chgData name="Lauren Frickle" userId="2dab6760-2d38-46ec-9ec4-45282b1e03fb" providerId="ADAL" clId="{7E555C90-95CF-514B-8FCF-73AC06355826}" dt="2023-04-06T01:46:58.068" v="2080" actId="700"/>
          <ac:spMkLst>
            <pc:docMk/>
            <pc:sldMk cId="1892758253" sldId="2076136843"/>
            <ac:spMk id="2" creationId="{0A1ECD8E-9D2D-B50D-8F82-E3FFD8877823}"/>
          </ac:spMkLst>
        </pc:spChg>
        <pc:spChg chg="add del mod ord">
          <ac:chgData name="Lauren Frickle" userId="2dab6760-2d38-46ec-9ec4-45282b1e03fb" providerId="ADAL" clId="{7E555C90-95CF-514B-8FCF-73AC06355826}" dt="2023-04-06T01:47:02.905" v="2081" actId="478"/>
          <ac:spMkLst>
            <pc:docMk/>
            <pc:sldMk cId="1892758253" sldId="2076136843"/>
            <ac:spMk id="4" creationId="{56BDB073-2D3D-8322-25B4-5FA2828B4DBE}"/>
          </ac:spMkLst>
        </pc:spChg>
        <pc:graphicFrameChg chg="mod modGraphic">
          <ac:chgData name="Lauren Frickle" userId="2dab6760-2d38-46ec-9ec4-45282b1e03fb" providerId="ADAL" clId="{7E555C90-95CF-514B-8FCF-73AC06355826}" dt="2023-04-06T01:44:36.215" v="2055" actId="12269"/>
          <ac:graphicFrameMkLst>
            <pc:docMk/>
            <pc:sldMk cId="1892758253" sldId="2076136843"/>
            <ac:graphicFrameMk id="3" creationId="{B1610709-81EE-3AFE-7441-AAA05E41C694}"/>
          </ac:graphicFrameMkLst>
        </pc:graphicFrameChg>
      </pc:sldChg>
      <pc:sldChg chg="addSp delSp modSp add del mod modTransition modClrScheme chgLayout">
        <pc:chgData name="Lauren Frickle" userId="2dab6760-2d38-46ec-9ec4-45282b1e03fb" providerId="ADAL" clId="{7E555C90-95CF-514B-8FCF-73AC06355826}" dt="2023-04-06T01:36:25.232" v="2002" actId="2696"/>
        <pc:sldMkLst>
          <pc:docMk/>
          <pc:sldMk cId="49860824" sldId="2076136844"/>
        </pc:sldMkLst>
        <pc:spChg chg="add del mod">
          <ac:chgData name="Lauren Frickle" userId="2dab6760-2d38-46ec-9ec4-45282b1e03fb" providerId="ADAL" clId="{7E555C90-95CF-514B-8FCF-73AC06355826}" dt="2023-04-06T01:35:39.925" v="1993"/>
          <ac:spMkLst>
            <pc:docMk/>
            <pc:sldMk cId="49860824" sldId="2076136844"/>
            <ac:spMk id="2" creationId="{6115926F-CA34-668A-2C51-0EDBCA90FD2F}"/>
          </ac:spMkLst>
        </pc:spChg>
        <pc:spChg chg="mod ord">
          <ac:chgData name="Lauren Frickle" userId="2dab6760-2d38-46ec-9ec4-45282b1e03fb" providerId="ADAL" clId="{7E555C90-95CF-514B-8FCF-73AC06355826}" dt="2023-04-06T01:35:41.088" v="1994" actId="700"/>
          <ac:spMkLst>
            <pc:docMk/>
            <pc:sldMk cId="49860824" sldId="2076136844"/>
            <ac:spMk id="3" creationId="{39EC6282-2A2E-FCCE-49CF-5C147F8B4D6E}"/>
          </ac:spMkLst>
        </pc:spChg>
        <pc:spChg chg="mod ord">
          <ac:chgData name="Lauren Frickle" userId="2dab6760-2d38-46ec-9ec4-45282b1e03fb" providerId="ADAL" clId="{7E555C90-95CF-514B-8FCF-73AC06355826}" dt="2023-04-06T01:35:41.088" v="1994" actId="700"/>
          <ac:spMkLst>
            <pc:docMk/>
            <pc:sldMk cId="49860824" sldId="2076136844"/>
            <ac:spMk id="4" creationId="{A9F17C7D-8284-4E1C-D50E-ED70F9B1C568}"/>
          </ac:spMkLst>
        </pc:spChg>
        <pc:spChg chg="add del mod">
          <ac:chgData name="Lauren Frickle" userId="2dab6760-2d38-46ec-9ec4-45282b1e03fb" providerId="ADAL" clId="{7E555C90-95CF-514B-8FCF-73AC06355826}" dt="2023-04-06T01:35:39.925" v="1993"/>
          <ac:spMkLst>
            <pc:docMk/>
            <pc:sldMk cId="49860824" sldId="2076136844"/>
            <ac:spMk id="6" creationId="{90893C37-1160-5570-A590-914DA287D0F7}"/>
          </ac:spMkLst>
        </pc:spChg>
        <pc:spChg chg="add del mod">
          <ac:chgData name="Lauren Frickle" userId="2dab6760-2d38-46ec-9ec4-45282b1e03fb" providerId="ADAL" clId="{7E555C90-95CF-514B-8FCF-73AC06355826}" dt="2023-04-06T01:35:39.925" v="1993"/>
          <ac:spMkLst>
            <pc:docMk/>
            <pc:sldMk cId="49860824" sldId="2076136844"/>
            <ac:spMk id="7" creationId="{31855E7F-2A4F-D241-CB38-F4F03F1A308F}"/>
          </ac:spMkLst>
        </pc:spChg>
        <pc:spChg chg="mod">
          <ac:chgData name="Lauren Frickle" userId="2dab6760-2d38-46ec-9ec4-45282b1e03fb" providerId="ADAL" clId="{7E555C90-95CF-514B-8FCF-73AC06355826}" dt="2023-04-04T19:14:10.171" v="430"/>
          <ac:spMkLst>
            <pc:docMk/>
            <pc:sldMk cId="49860824" sldId="2076136844"/>
            <ac:spMk id="9" creationId="{ACAFF910-B411-ED69-0A3F-DD76712669A7}"/>
          </ac:spMkLst>
        </pc:spChg>
        <pc:spChg chg="mod ord">
          <ac:chgData name="Lauren Frickle" userId="2dab6760-2d38-46ec-9ec4-45282b1e03fb" providerId="ADAL" clId="{7E555C90-95CF-514B-8FCF-73AC06355826}" dt="2023-04-06T01:35:41.088" v="1994" actId="700"/>
          <ac:spMkLst>
            <pc:docMk/>
            <pc:sldMk cId="49860824" sldId="2076136844"/>
            <ac:spMk id="11" creationId="{945DF717-E295-9430-BF6A-69AEE60DAAE7}"/>
          </ac:spMkLst>
        </pc:spChg>
        <pc:picChg chg="add mod">
          <ac:chgData name="Lauren Frickle" userId="2dab6760-2d38-46ec-9ec4-45282b1e03fb" providerId="ADAL" clId="{7E555C90-95CF-514B-8FCF-73AC06355826}" dt="2023-04-04T19:21:36.334" v="488" actId="1076"/>
          <ac:picMkLst>
            <pc:docMk/>
            <pc:sldMk cId="49860824" sldId="2076136844"/>
            <ac:picMk id="5" creationId="{254B1B49-C726-9A53-7B29-909849B93AA7}"/>
          </ac:picMkLst>
        </pc:picChg>
        <pc:picChg chg="del">
          <ac:chgData name="Lauren Frickle" userId="2dab6760-2d38-46ec-9ec4-45282b1e03fb" providerId="ADAL" clId="{7E555C90-95CF-514B-8FCF-73AC06355826}" dt="2023-04-04T19:20:38.729" v="485" actId="478"/>
          <ac:picMkLst>
            <pc:docMk/>
            <pc:sldMk cId="49860824" sldId="2076136844"/>
            <ac:picMk id="8" creationId="{346CCCE8-CB4B-AABB-F62D-1E7FD7B0D61C}"/>
          </ac:picMkLst>
        </pc:picChg>
        <pc:picChg chg="add del mod">
          <ac:chgData name="Lauren Frickle" userId="2dab6760-2d38-46ec-9ec4-45282b1e03fb" providerId="ADAL" clId="{7E555C90-95CF-514B-8FCF-73AC06355826}" dt="2023-04-06T01:35:39.925" v="1993"/>
          <ac:picMkLst>
            <pc:docMk/>
            <pc:sldMk cId="49860824" sldId="2076136844"/>
            <ac:picMk id="12" creationId="{FD1BEF76-B656-7F31-5C06-16343601E6EF}"/>
          </ac:picMkLst>
        </pc:picChg>
        <pc:cxnChg chg="add del mod">
          <ac:chgData name="Lauren Frickle" userId="2dab6760-2d38-46ec-9ec4-45282b1e03fb" providerId="ADAL" clId="{7E555C90-95CF-514B-8FCF-73AC06355826}" dt="2023-04-06T01:35:39.925" v="1993"/>
          <ac:cxnSpMkLst>
            <pc:docMk/>
            <pc:sldMk cId="49860824" sldId="2076136844"/>
            <ac:cxnSpMk id="8" creationId="{4BC806A8-A9F0-9AC6-5082-05DD652D292E}"/>
          </ac:cxnSpMkLst>
        </pc:cxnChg>
      </pc:sldChg>
      <pc:sldChg chg="addSp delSp modSp add del mod">
        <pc:chgData name="Lauren Frickle" userId="2dab6760-2d38-46ec-9ec4-45282b1e03fb" providerId="ADAL" clId="{7E555C90-95CF-514B-8FCF-73AC06355826}" dt="2023-04-04T18:56:28.384" v="294" actId="2696"/>
        <pc:sldMkLst>
          <pc:docMk/>
          <pc:sldMk cId="2348364472" sldId="2076136844"/>
        </pc:sldMkLst>
        <pc:spChg chg="mod">
          <ac:chgData name="Lauren Frickle" userId="2dab6760-2d38-46ec-9ec4-45282b1e03fb" providerId="ADAL" clId="{7E555C90-95CF-514B-8FCF-73AC06355826}" dt="2023-04-04T18:55:06.241" v="275"/>
          <ac:spMkLst>
            <pc:docMk/>
            <pc:sldMk cId="2348364472" sldId="2076136844"/>
            <ac:spMk id="2" creationId="{5B6B8E2A-6B58-8FDE-BAD1-E89B854383B5}"/>
          </ac:spMkLst>
        </pc:spChg>
        <pc:spChg chg="del">
          <ac:chgData name="Lauren Frickle" userId="2dab6760-2d38-46ec-9ec4-45282b1e03fb" providerId="ADAL" clId="{7E555C90-95CF-514B-8FCF-73AC06355826}" dt="2023-04-04T18:56:06.736" v="288" actId="478"/>
          <ac:spMkLst>
            <pc:docMk/>
            <pc:sldMk cId="2348364472" sldId="2076136844"/>
            <ac:spMk id="3" creationId="{5A89372D-947A-ED3E-AA64-D48FB9F2C73E}"/>
          </ac:spMkLst>
        </pc:spChg>
        <pc:spChg chg="del mod">
          <ac:chgData name="Lauren Frickle" userId="2dab6760-2d38-46ec-9ec4-45282b1e03fb" providerId="ADAL" clId="{7E555C90-95CF-514B-8FCF-73AC06355826}" dt="2023-04-04T18:56:08.490" v="290" actId="478"/>
          <ac:spMkLst>
            <pc:docMk/>
            <pc:sldMk cId="2348364472" sldId="2076136844"/>
            <ac:spMk id="5" creationId="{76B6C9E9-8D62-DDFA-8340-B3B3B7F1351A}"/>
          </ac:spMkLst>
        </pc:spChg>
        <pc:spChg chg="del">
          <ac:chgData name="Lauren Frickle" userId="2dab6760-2d38-46ec-9ec4-45282b1e03fb" providerId="ADAL" clId="{7E555C90-95CF-514B-8FCF-73AC06355826}" dt="2023-04-04T18:56:09.946" v="291" actId="478"/>
          <ac:spMkLst>
            <pc:docMk/>
            <pc:sldMk cId="2348364472" sldId="2076136844"/>
            <ac:spMk id="6" creationId="{DB5206CE-CEA0-2AE9-A75A-80C66ADEC1B4}"/>
          </ac:spMkLst>
        </pc:spChg>
        <pc:spChg chg="add del mod">
          <ac:chgData name="Lauren Frickle" userId="2dab6760-2d38-46ec-9ec4-45282b1e03fb" providerId="ADAL" clId="{7E555C90-95CF-514B-8FCF-73AC06355826}" dt="2023-04-04T18:56:11.578" v="292" actId="478"/>
          <ac:spMkLst>
            <pc:docMk/>
            <pc:sldMk cId="2348364472" sldId="2076136844"/>
            <ac:spMk id="9" creationId="{B081EA88-B952-697E-FE75-700BADA2B4DE}"/>
          </ac:spMkLst>
        </pc:spChg>
        <pc:spChg chg="add mod">
          <ac:chgData name="Lauren Frickle" userId="2dab6760-2d38-46ec-9ec4-45282b1e03fb" providerId="ADAL" clId="{7E555C90-95CF-514B-8FCF-73AC06355826}" dt="2023-04-04T18:56:23.548" v="293" actId="767"/>
          <ac:spMkLst>
            <pc:docMk/>
            <pc:sldMk cId="2348364472" sldId="2076136844"/>
            <ac:spMk id="10" creationId="{8F346501-075F-BAF6-A2A3-D6D634CEB4A2}"/>
          </ac:spMkLst>
        </pc:spChg>
      </pc:sldChg>
      <pc:sldChg chg="add del">
        <pc:chgData name="Lauren Frickle" userId="2dab6760-2d38-46ec-9ec4-45282b1e03fb" providerId="ADAL" clId="{7E555C90-95CF-514B-8FCF-73AC06355826}" dt="2023-04-04T19:13:29.671" v="425" actId="2696"/>
        <pc:sldMkLst>
          <pc:docMk/>
          <pc:sldMk cId="2983515709" sldId="2076136844"/>
        </pc:sldMkLst>
      </pc:sldChg>
      <pc:sldChg chg="addSp delSp modSp add del mod modTransition">
        <pc:chgData name="Lauren Frickle" userId="2dab6760-2d38-46ec-9ec4-45282b1e03fb" providerId="ADAL" clId="{7E555C90-95CF-514B-8FCF-73AC06355826}" dt="2023-04-06T01:37:17.716" v="2019" actId="2696"/>
        <pc:sldMkLst>
          <pc:docMk/>
          <pc:sldMk cId="2425855573" sldId="2076136845"/>
        </pc:sldMkLst>
        <pc:spChg chg="mod">
          <ac:chgData name="Lauren Frickle" userId="2dab6760-2d38-46ec-9ec4-45282b1e03fb" providerId="ADAL" clId="{7E555C90-95CF-514B-8FCF-73AC06355826}" dt="2023-04-04T19:15:48.423" v="448"/>
          <ac:spMkLst>
            <pc:docMk/>
            <pc:sldMk cId="2425855573" sldId="2076136845"/>
            <ac:spMk id="3" creationId="{39EC6282-2A2E-FCCE-49CF-5C147F8B4D6E}"/>
          </ac:spMkLst>
        </pc:spChg>
        <pc:spChg chg="mod">
          <ac:chgData name="Lauren Frickle" userId="2dab6760-2d38-46ec-9ec4-45282b1e03fb" providerId="ADAL" clId="{7E555C90-95CF-514B-8FCF-73AC06355826}" dt="2023-04-04T19:15:57.332" v="450"/>
          <ac:spMkLst>
            <pc:docMk/>
            <pc:sldMk cId="2425855573" sldId="2076136845"/>
            <ac:spMk id="4" creationId="{A9F17C7D-8284-4E1C-D50E-ED70F9B1C568}"/>
          </ac:spMkLst>
        </pc:spChg>
        <pc:spChg chg="mod">
          <ac:chgData name="Lauren Frickle" userId="2dab6760-2d38-46ec-9ec4-45282b1e03fb" providerId="ADAL" clId="{7E555C90-95CF-514B-8FCF-73AC06355826}" dt="2023-04-05T20:15:23.903" v="1562" actId="1076"/>
          <ac:spMkLst>
            <pc:docMk/>
            <pc:sldMk cId="2425855573" sldId="2076136845"/>
            <ac:spMk id="9" creationId="{ACAFF910-B411-ED69-0A3F-DD76712669A7}"/>
          </ac:spMkLst>
        </pc:spChg>
        <pc:spChg chg="mod">
          <ac:chgData name="Lauren Frickle" userId="2dab6760-2d38-46ec-9ec4-45282b1e03fb" providerId="ADAL" clId="{7E555C90-95CF-514B-8FCF-73AC06355826}" dt="2023-04-06T01:30:19.485" v="1943" actId="14100"/>
          <ac:spMkLst>
            <pc:docMk/>
            <pc:sldMk cId="2425855573" sldId="2076136845"/>
            <ac:spMk id="11" creationId="{945DF717-E295-9430-BF6A-69AEE60DAAE7}"/>
          </ac:spMkLst>
        </pc:spChg>
        <pc:picChg chg="add del mod">
          <ac:chgData name="Lauren Frickle" userId="2dab6760-2d38-46ec-9ec4-45282b1e03fb" providerId="ADAL" clId="{7E555C90-95CF-514B-8FCF-73AC06355826}" dt="2023-04-04T19:22:20.089" v="494" actId="478"/>
          <ac:picMkLst>
            <pc:docMk/>
            <pc:sldMk cId="2425855573" sldId="2076136845"/>
            <ac:picMk id="5" creationId="{EBF41673-25DD-DAD0-E38A-3D2CBA91AB69}"/>
          </ac:picMkLst>
        </pc:picChg>
        <pc:picChg chg="add mod">
          <ac:chgData name="Lauren Frickle" userId="2dab6760-2d38-46ec-9ec4-45282b1e03fb" providerId="ADAL" clId="{7E555C90-95CF-514B-8FCF-73AC06355826}" dt="2023-04-04T19:22:26.088" v="496" actId="1076"/>
          <ac:picMkLst>
            <pc:docMk/>
            <pc:sldMk cId="2425855573" sldId="2076136845"/>
            <ac:picMk id="7" creationId="{40A29355-0F0A-FC5A-32B9-DF081ED5069A}"/>
          </ac:picMkLst>
        </pc:picChg>
        <pc:picChg chg="del">
          <ac:chgData name="Lauren Frickle" userId="2dab6760-2d38-46ec-9ec4-45282b1e03fb" providerId="ADAL" clId="{7E555C90-95CF-514B-8FCF-73AC06355826}" dt="2023-04-04T19:21:45.587" v="489" actId="478"/>
          <ac:picMkLst>
            <pc:docMk/>
            <pc:sldMk cId="2425855573" sldId="2076136845"/>
            <ac:picMk id="8" creationId="{346CCCE8-CB4B-AABB-F62D-1E7FD7B0D61C}"/>
          </ac:picMkLst>
        </pc:picChg>
        <pc:cxnChg chg="mod">
          <ac:chgData name="Lauren Frickle" userId="2dab6760-2d38-46ec-9ec4-45282b1e03fb" providerId="ADAL" clId="{7E555C90-95CF-514B-8FCF-73AC06355826}" dt="2023-04-04T19:16:05.329" v="452" actId="1076"/>
          <ac:cxnSpMkLst>
            <pc:docMk/>
            <pc:sldMk cId="2425855573" sldId="2076136845"/>
            <ac:cxnSpMk id="10" creationId="{8ED32B11-F761-78AD-5628-291522E78471}"/>
          </ac:cxnSpMkLst>
        </pc:cxnChg>
      </pc:sldChg>
      <pc:sldChg chg="addSp delSp modSp add mod modTransition">
        <pc:chgData name="Lauren Frickle" userId="2dab6760-2d38-46ec-9ec4-45282b1e03fb" providerId="ADAL" clId="{7E555C90-95CF-514B-8FCF-73AC06355826}" dt="2023-04-06T17:00:00.480" v="3480"/>
        <pc:sldMkLst>
          <pc:docMk/>
          <pc:sldMk cId="782540300" sldId="2076136855"/>
        </pc:sldMkLst>
        <pc:spChg chg="del">
          <ac:chgData name="Lauren Frickle" userId="2dab6760-2d38-46ec-9ec4-45282b1e03fb" providerId="ADAL" clId="{7E555C90-95CF-514B-8FCF-73AC06355826}" dt="2023-04-05T16:13:30.935" v="1190" actId="478"/>
          <ac:spMkLst>
            <pc:docMk/>
            <pc:sldMk cId="782540300" sldId="2076136855"/>
            <ac:spMk id="2" creationId="{771B59BC-473A-E76E-55CD-E987C6D3FE03}"/>
          </ac:spMkLst>
        </pc:spChg>
        <pc:spChg chg="mod">
          <ac:chgData name="Lauren Frickle" userId="2dab6760-2d38-46ec-9ec4-45282b1e03fb" providerId="ADAL" clId="{7E555C90-95CF-514B-8FCF-73AC06355826}" dt="2023-04-05T20:00:06.252" v="1332" actId="207"/>
          <ac:spMkLst>
            <pc:docMk/>
            <pc:sldMk cId="782540300" sldId="2076136855"/>
            <ac:spMk id="5" creationId="{F789B2F8-7802-424E-9D46-173F981B5432}"/>
          </ac:spMkLst>
        </pc:spChg>
        <pc:spChg chg="mod">
          <ac:chgData name="Lauren Frickle" userId="2dab6760-2d38-46ec-9ec4-45282b1e03fb" providerId="ADAL" clId="{7E555C90-95CF-514B-8FCF-73AC06355826}" dt="2023-04-05T20:00:13.565" v="1334" actId="207"/>
          <ac:spMkLst>
            <pc:docMk/>
            <pc:sldMk cId="782540300" sldId="2076136855"/>
            <ac:spMk id="7" creationId="{0ABE74D2-1CF5-F918-2EE5-2D72F18437EA}"/>
          </ac:spMkLst>
        </pc:spChg>
        <pc:spChg chg="mod">
          <ac:chgData name="Lauren Frickle" userId="2dab6760-2d38-46ec-9ec4-45282b1e03fb" providerId="ADAL" clId="{7E555C90-95CF-514B-8FCF-73AC06355826}" dt="2023-04-05T20:00:11.378" v="1333" actId="207"/>
          <ac:spMkLst>
            <pc:docMk/>
            <pc:sldMk cId="782540300" sldId="2076136855"/>
            <ac:spMk id="9" creationId="{07B6C31F-5C60-FC54-5BD9-4F316687B632}"/>
          </ac:spMkLst>
        </pc:spChg>
        <pc:spChg chg="add del mod">
          <ac:chgData name="Lauren Frickle" userId="2dab6760-2d38-46ec-9ec4-45282b1e03fb" providerId="ADAL" clId="{7E555C90-95CF-514B-8FCF-73AC06355826}" dt="2023-04-05T20:01:50.690" v="1343" actId="207"/>
          <ac:spMkLst>
            <pc:docMk/>
            <pc:sldMk cId="782540300" sldId="2076136855"/>
            <ac:spMk id="12" creationId="{9E216804-A426-205F-3A0F-963A5F153FC9}"/>
          </ac:spMkLst>
        </pc:spChg>
        <pc:spChg chg="add del">
          <ac:chgData name="Lauren Frickle" userId="2dab6760-2d38-46ec-9ec4-45282b1e03fb" providerId="ADAL" clId="{7E555C90-95CF-514B-8FCF-73AC06355826}" dt="2023-04-05T16:14:50.381" v="1196" actId="22"/>
          <ac:spMkLst>
            <pc:docMk/>
            <pc:sldMk cId="782540300" sldId="2076136855"/>
            <ac:spMk id="14" creationId="{102C1BBA-FF29-D1A5-E886-298B59D3FDF2}"/>
          </ac:spMkLst>
        </pc:spChg>
        <pc:spChg chg="add del mod">
          <ac:chgData name="Lauren Frickle" userId="2dab6760-2d38-46ec-9ec4-45282b1e03fb" providerId="ADAL" clId="{7E555C90-95CF-514B-8FCF-73AC06355826}" dt="2023-04-05T19:56:43.378" v="1263" actId="478"/>
          <ac:spMkLst>
            <pc:docMk/>
            <pc:sldMk cId="782540300" sldId="2076136855"/>
            <ac:spMk id="16" creationId="{46729B43-9D85-4A00-9622-CB5641423452}"/>
          </ac:spMkLst>
        </pc:spChg>
        <pc:spChg chg="add del mod">
          <ac:chgData name="Lauren Frickle" userId="2dab6760-2d38-46ec-9ec4-45282b1e03fb" providerId="ADAL" clId="{7E555C90-95CF-514B-8FCF-73AC06355826}" dt="2023-04-05T19:56:31.908" v="1246" actId="767"/>
          <ac:spMkLst>
            <pc:docMk/>
            <pc:sldMk cId="782540300" sldId="2076136855"/>
            <ac:spMk id="17" creationId="{A5E2D9EA-FB14-C0E0-851F-C19C76AFD496}"/>
          </ac:spMkLst>
        </pc:spChg>
        <pc:grpChg chg="add mod">
          <ac:chgData name="Lauren Frickle" userId="2dab6760-2d38-46ec-9ec4-45282b1e03fb" providerId="ADAL" clId="{7E555C90-95CF-514B-8FCF-73AC06355826}" dt="2023-04-05T16:14:06.856" v="1194" actId="1076"/>
          <ac:grpSpMkLst>
            <pc:docMk/>
            <pc:sldMk cId="782540300" sldId="2076136855"/>
            <ac:grpSpMk id="3" creationId="{C5888469-AB68-FF55-D59D-5F731AE4DE91}"/>
          </ac:grpSpMkLst>
        </pc:grpChg>
        <pc:picChg chg="mod">
          <ac:chgData name="Lauren Frickle" userId="2dab6760-2d38-46ec-9ec4-45282b1e03fb" providerId="ADAL" clId="{7E555C90-95CF-514B-8FCF-73AC06355826}" dt="2023-04-05T16:13:49.599" v="1192" actId="1076"/>
          <ac:picMkLst>
            <pc:docMk/>
            <pc:sldMk cId="782540300" sldId="2076136855"/>
            <ac:picMk id="4" creationId="{0B577A07-E149-D511-D76C-7DBA052FEABA}"/>
          </ac:picMkLst>
        </pc:picChg>
        <pc:picChg chg="mod">
          <ac:chgData name="Lauren Frickle" userId="2dab6760-2d38-46ec-9ec4-45282b1e03fb" providerId="ADAL" clId="{7E555C90-95CF-514B-8FCF-73AC06355826}" dt="2023-04-05T19:57:49.190" v="1293" actId="1036"/>
          <ac:picMkLst>
            <pc:docMk/>
            <pc:sldMk cId="782540300" sldId="2076136855"/>
            <ac:picMk id="11" creationId="{BEE6DB32-2FED-3D27-48C8-859C3A6BCA78}"/>
          </ac:picMkLst>
        </pc:picChg>
        <pc:picChg chg="add mod">
          <ac:chgData name="Lauren Frickle" userId="2dab6760-2d38-46ec-9ec4-45282b1e03fb" providerId="ADAL" clId="{7E555C90-95CF-514B-8FCF-73AC06355826}" dt="2023-04-05T19:57:49.190" v="1293" actId="1036"/>
          <ac:picMkLst>
            <pc:docMk/>
            <pc:sldMk cId="782540300" sldId="2076136855"/>
            <ac:picMk id="1026" creationId="{5619F262-BFB8-039D-BC72-66786DE4189F}"/>
          </ac:picMkLst>
        </pc:picChg>
        <pc:picChg chg="add mod">
          <ac:chgData name="Lauren Frickle" userId="2dab6760-2d38-46ec-9ec4-45282b1e03fb" providerId="ADAL" clId="{7E555C90-95CF-514B-8FCF-73AC06355826}" dt="2023-04-05T19:57:49.190" v="1293" actId="1036"/>
          <ac:picMkLst>
            <pc:docMk/>
            <pc:sldMk cId="782540300" sldId="2076136855"/>
            <ac:picMk id="1028" creationId="{242FDB80-935E-27EA-19F8-A735D5983520}"/>
          </ac:picMkLst>
        </pc:picChg>
        <pc:picChg chg="add mod">
          <ac:chgData name="Lauren Frickle" userId="2dab6760-2d38-46ec-9ec4-45282b1e03fb" providerId="ADAL" clId="{7E555C90-95CF-514B-8FCF-73AC06355826}" dt="2023-04-05T19:57:49.190" v="1293" actId="1036"/>
          <ac:picMkLst>
            <pc:docMk/>
            <pc:sldMk cId="782540300" sldId="2076136855"/>
            <ac:picMk id="1030" creationId="{F2416761-76E2-C0D7-442D-C79D369D14E5}"/>
          </ac:picMkLst>
        </pc:picChg>
      </pc:sldChg>
      <pc:sldChg chg="modSp add mod modTransition">
        <pc:chgData name="Lauren Frickle" userId="2dab6760-2d38-46ec-9ec4-45282b1e03fb" providerId="ADAL" clId="{7E555C90-95CF-514B-8FCF-73AC06355826}" dt="2023-04-05T20:35:18.116" v="1836"/>
        <pc:sldMkLst>
          <pc:docMk/>
          <pc:sldMk cId="317620074" sldId="2076136864"/>
        </pc:sldMkLst>
        <pc:spChg chg="mod">
          <ac:chgData name="Lauren Frickle" userId="2dab6760-2d38-46ec-9ec4-45282b1e03fb" providerId="ADAL" clId="{7E555C90-95CF-514B-8FCF-73AC06355826}" dt="2023-04-05T19:45:15.387" v="1216" actId="12788"/>
          <ac:spMkLst>
            <pc:docMk/>
            <pc:sldMk cId="317620074" sldId="2076136864"/>
            <ac:spMk id="3" creationId="{5A75E539-F719-55FD-6366-C15C2B488165}"/>
          </ac:spMkLst>
        </pc:spChg>
        <pc:spChg chg="mod">
          <ac:chgData name="Lauren Frickle" userId="2dab6760-2d38-46ec-9ec4-45282b1e03fb" providerId="ADAL" clId="{7E555C90-95CF-514B-8FCF-73AC06355826}" dt="2023-04-05T20:01:55.598" v="1344" actId="113"/>
          <ac:spMkLst>
            <pc:docMk/>
            <pc:sldMk cId="317620074" sldId="2076136864"/>
            <ac:spMk id="4" creationId="{DB568AB5-2B8D-B2CC-D131-4C197C03642A}"/>
          </ac:spMkLst>
        </pc:spChg>
      </pc:sldChg>
      <pc:sldChg chg="modTransition">
        <pc:chgData name="Lauren Frickle" userId="2dab6760-2d38-46ec-9ec4-45282b1e03fb" providerId="ADAL" clId="{7E555C90-95CF-514B-8FCF-73AC06355826}" dt="2023-04-06T17:00:00.480" v="3480"/>
        <pc:sldMkLst>
          <pc:docMk/>
          <pc:sldMk cId="2562595257" sldId="2076136864"/>
        </pc:sldMkLst>
      </pc:sldChg>
      <pc:sldChg chg="addSp delSp modSp new del mod modTransition">
        <pc:chgData name="Lauren Frickle" userId="2dab6760-2d38-46ec-9ec4-45282b1e03fb" providerId="ADAL" clId="{7E555C90-95CF-514B-8FCF-73AC06355826}" dt="2023-04-06T13:26:51.983" v="3467" actId="2696"/>
        <pc:sldMkLst>
          <pc:docMk/>
          <pc:sldMk cId="2935750085" sldId="2076136865"/>
        </pc:sldMkLst>
        <pc:spChg chg="mod">
          <ac:chgData name="Lauren Frickle" userId="2dab6760-2d38-46ec-9ec4-45282b1e03fb" providerId="ADAL" clId="{7E555C90-95CF-514B-8FCF-73AC06355826}" dt="2023-04-06T03:24:11.235" v="3378" actId="1076"/>
          <ac:spMkLst>
            <pc:docMk/>
            <pc:sldMk cId="2935750085" sldId="2076136865"/>
            <ac:spMk id="2" creationId="{4B980503-4F39-7F60-B130-781BD48279E9}"/>
          </ac:spMkLst>
        </pc:spChg>
        <pc:spChg chg="del">
          <ac:chgData name="Lauren Frickle" userId="2dab6760-2d38-46ec-9ec4-45282b1e03fb" providerId="ADAL" clId="{7E555C90-95CF-514B-8FCF-73AC06355826}" dt="2023-04-06T02:19:35.255" v="2531" actId="478"/>
          <ac:spMkLst>
            <pc:docMk/>
            <pc:sldMk cId="2935750085" sldId="2076136865"/>
            <ac:spMk id="3" creationId="{61BCFAFA-1995-94AD-3F48-7BC0A3E717C2}"/>
          </ac:spMkLst>
        </pc:spChg>
        <pc:spChg chg="add del mod">
          <ac:chgData name="Lauren Frickle" userId="2dab6760-2d38-46ec-9ec4-45282b1e03fb" providerId="ADAL" clId="{7E555C90-95CF-514B-8FCF-73AC06355826}" dt="2023-04-06T02:21:07.563" v="2543" actId="478"/>
          <ac:spMkLst>
            <pc:docMk/>
            <pc:sldMk cId="2935750085" sldId="2076136865"/>
            <ac:spMk id="4" creationId="{BAD9CCF8-DE44-C01E-B795-FD1F22C1EE9D}"/>
          </ac:spMkLst>
        </pc:spChg>
        <pc:spChg chg="add del mod">
          <ac:chgData name="Lauren Frickle" userId="2dab6760-2d38-46ec-9ec4-45282b1e03fb" providerId="ADAL" clId="{7E555C90-95CF-514B-8FCF-73AC06355826}" dt="2023-04-06T02:22:14.789" v="2562" actId="478"/>
          <ac:spMkLst>
            <pc:docMk/>
            <pc:sldMk cId="2935750085" sldId="2076136865"/>
            <ac:spMk id="5" creationId="{5171CCA7-E533-2B14-BDC1-1725BFD0F678}"/>
          </ac:spMkLst>
        </pc:spChg>
        <pc:spChg chg="add mod">
          <ac:chgData name="Lauren Frickle" userId="2dab6760-2d38-46ec-9ec4-45282b1e03fb" providerId="ADAL" clId="{7E555C90-95CF-514B-8FCF-73AC06355826}" dt="2023-04-06T03:24:07.354" v="3377" actId="12789"/>
          <ac:spMkLst>
            <pc:docMk/>
            <pc:sldMk cId="2935750085" sldId="2076136865"/>
            <ac:spMk id="8" creationId="{FAF7D79B-A8CC-9949-A089-F32B93455F56}"/>
          </ac:spMkLst>
        </pc:spChg>
        <pc:spChg chg="add del mod">
          <ac:chgData name="Lauren Frickle" userId="2dab6760-2d38-46ec-9ec4-45282b1e03fb" providerId="ADAL" clId="{7E555C90-95CF-514B-8FCF-73AC06355826}" dt="2023-04-06T02:23:10.628" v="2575" actId="478"/>
          <ac:spMkLst>
            <pc:docMk/>
            <pc:sldMk cId="2935750085" sldId="2076136865"/>
            <ac:spMk id="10" creationId="{58B66BBE-B4C7-CDF8-71FE-E7B9AD213694}"/>
          </ac:spMkLst>
        </pc:spChg>
        <pc:spChg chg="add del mod">
          <ac:chgData name="Lauren Frickle" userId="2dab6760-2d38-46ec-9ec4-45282b1e03fb" providerId="ADAL" clId="{7E555C90-95CF-514B-8FCF-73AC06355826}" dt="2023-04-06T03:19:34.274" v="3319" actId="478"/>
          <ac:spMkLst>
            <pc:docMk/>
            <pc:sldMk cId="2935750085" sldId="2076136865"/>
            <ac:spMk id="11" creationId="{B48B12C9-454B-292E-420C-C3B0C41FB672}"/>
          </ac:spMkLst>
        </pc:spChg>
        <pc:spChg chg="add del mod">
          <ac:chgData name="Lauren Frickle" userId="2dab6760-2d38-46ec-9ec4-45282b1e03fb" providerId="ADAL" clId="{7E555C90-95CF-514B-8FCF-73AC06355826}" dt="2023-04-06T03:19:30.041" v="3318" actId="478"/>
          <ac:spMkLst>
            <pc:docMk/>
            <pc:sldMk cId="2935750085" sldId="2076136865"/>
            <ac:spMk id="12" creationId="{CCDD413B-F858-20AA-985C-32C65D25F371}"/>
          </ac:spMkLst>
        </pc:spChg>
        <pc:spChg chg="add del mod">
          <ac:chgData name="Lauren Frickle" userId="2dab6760-2d38-46ec-9ec4-45282b1e03fb" providerId="ADAL" clId="{7E555C90-95CF-514B-8FCF-73AC06355826}" dt="2023-04-06T02:42:21.715" v="2731" actId="478"/>
          <ac:spMkLst>
            <pc:docMk/>
            <pc:sldMk cId="2935750085" sldId="2076136865"/>
            <ac:spMk id="14" creationId="{A8892867-0168-9EE2-7C42-A5AE0AAC788A}"/>
          </ac:spMkLst>
        </pc:spChg>
        <pc:spChg chg="add del mod">
          <ac:chgData name="Lauren Frickle" userId="2dab6760-2d38-46ec-9ec4-45282b1e03fb" providerId="ADAL" clId="{7E555C90-95CF-514B-8FCF-73AC06355826}" dt="2023-04-06T03:05:19.351" v="3018" actId="478"/>
          <ac:spMkLst>
            <pc:docMk/>
            <pc:sldMk cId="2935750085" sldId="2076136865"/>
            <ac:spMk id="15" creationId="{21C88D16-3652-C425-D23B-5499AF89F18C}"/>
          </ac:spMkLst>
        </pc:spChg>
        <pc:spChg chg="add del mod">
          <ac:chgData name="Lauren Frickle" userId="2dab6760-2d38-46ec-9ec4-45282b1e03fb" providerId="ADAL" clId="{7E555C90-95CF-514B-8FCF-73AC06355826}" dt="2023-04-06T02:58:20.375" v="2817" actId="478"/>
          <ac:spMkLst>
            <pc:docMk/>
            <pc:sldMk cId="2935750085" sldId="2076136865"/>
            <ac:spMk id="16" creationId="{A2D02565-8A10-D1C0-EE9E-CF0AF2BD634C}"/>
          </ac:spMkLst>
        </pc:spChg>
        <pc:spChg chg="add del mod">
          <ac:chgData name="Lauren Frickle" userId="2dab6760-2d38-46ec-9ec4-45282b1e03fb" providerId="ADAL" clId="{7E555C90-95CF-514B-8FCF-73AC06355826}" dt="2023-04-06T03:05:20.739" v="3019" actId="478"/>
          <ac:spMkLst>
            <pc:docMk/>
            <pc:sldMk cId="2935750085" sldId="2076136865"/>
            <ac:spMk id="17" creationId="{529FB715-6FE6-9A79-99C8-4372043C429E}"/>
          </ac:spMkLst>
        </pc:spChg>
        <pc:spChg chg="add del mod">
          <ac:chgData name="Lauren Frickle" userId="2dab6760-2d38-46ec-9ec4-45282b1e03fb" providerId="ADAL" clId="{7E555C90-95CF-514B-8FCF-73AC06355826}" dt="2023-04-06T03:06:26.424" v="3025" actId="478"/>
          <ac:spMkLst>
            <pc:docMk/>
            <pc:sldMk cId="2935750085" sldId="2076136865"/>
            <ac:spMk id="21" creationId="{23454CC5-5C60-04FF-DE7C-00BAC6EF3BF6}"/>
          </ac:spMkLst>
        </pc:spChg>
        <pc:spChg chg="add mod">
          <ac:chgData name="Lauren Frickle" userId="2dab6760-2d38-46ec-9ec4-45282b1e03fb" providerId="ADAL" clId="{7E555C90-95CF-514B-8FCF-73AC06355826}" dt="2023-04-06T03:12:17.434" v="3096" actId="1076"/>
          <ac:spMkLst>
            <pc:docMk/>
            <pc:sldMk cId="2935750085" sldId="2076136865"/>
            <ac:spMk id="25" creationId="{DC079150-C18F-1B92-5137-D7C8B08AAB2A}"/>
          </ac:spMkLst>
        </pc:spChg>
        <pc:spChg chg="add mod">
          <ac:chgData name="Lauren Frickle" userId="2dab6760-2d38-46ec-9ec4-45282b1e03fb" providerId="ADAL" clId="{7E555C90-95CF-514B-8FCF-73AC06355826}" dt="2023-04-06T03:24:20.167" v="3379" actId="1076"/>
          <ac:spMkLst>
            <pc:docMk/>
            <pc:sldMk cId="2935750085" sldId="2076136865"/>
            <ac:spMk id="26" creationId="{1C86D170-50A3-053D-9397-4C1116FCB3D0}"/>
          </ac:spMkLst>
        </pc:spChg>
        <pc:spChg chg="add mod">
          <ac:chgData name="Lauren Frickle" userId="2dab6760-2d38-46ec-9ec4-45282b1e03fb" providerId="ADAL" clId="{7E555C90-95CF-514B-8FCF-73AC06355826}" dt="2023-04-06T03:08:50.825" v="3056" actId="1076"/>
          <ac:spMkLst>
            <pc:docMk/>
            <pc:sldMk cId="2935750085" sldId="2076136865"/>
            <ac:spMk id="27" creationId="{70764E43-1685-8960-A18F-6847DF113F9B}"/>
          </ac:spMkLst>
        </pc:spChg>
        <pc:spChg chg="add del mod">
          <ac:chgData name="Lauren Frickle" userId="2dab6760-2d38-46ec-9ec4-45282b1e03fb" providerId="ADAL" clId="{7E555C90-95CF-514B-8FCF-73AC06355826}" dt="2023-04-06T03:13:47.544" v="3184" actId="478"/>
          <ac:spMkLst>
            <pc:docMk/>
            <pc:sldMk cId="2935750085" sldId="2076136865"/>
            <ac:spMk id="28" creationId="{013BDBEF-826B-94F3-987F-13123019A7BB}"/>
          </ac:spMkLst>
        </pc:spChg>
        <pc:spChg chg="add del mod">
          <ac:chgData name="Lauren Frickle" userId="2dab6760-2d38-46ec-9ec4-45282b1e03fb" providerId="ADAL" clId="{7E555C90-95CF-514B-8FCF-73AC06355826}" dt="2023-04-06T03:20:03.542" v="3325" actId="478"/>
          <ac:spMkLst>
            <pc:docMk/>
            <pc:sldMk cId="2935750085" sldId="2076136865"/>
            <ac:spMk id="31" creationId="{4841AF73-4CD9-5589-3510-65E1624EA73B}"/>
          </ac:spMkLst>
        </pc:spChg>
        <pc:grpChg chg="add">
          <ac:chgData name="Lauren Frickle" userId="2dab6760-2d38-46ec-9ec4-45282b1e03fb" providerId="ADAL" clId="{7E555C90-95CF-514B-8FCF-73AC06355826}" dt="2023-04-06T03:17:39.240" v="3301" actId="164"/>
          <ac:grpSpMkLst>
            <pc:docMk/>
            <pc:sldMk cId="2935750085" sldId="2076136865"/>
            <ac:grpSpMk id="32" creationId="{EE8A0299-FFAB-F223-380F-D7C6B6068B34}"/>
          </ac:grpSpMkLst>
        </pc:grpChg>
        <pc:grpChg chg="add mod">
          <ac:chgData name="Lauren Frickle" userId="2dab6760-2d38-46ec-9ec4-45282b1e03fb" providerId="ADAL" clId="{7E555C90-95CF-514B-8FCF-73AC06355826}" dt="2023-04-06T03:24:20.167" v="3379" actId="1076"/>
          <ac:grpSpMkLst>
            <pc:docMk/>
            <pc:sldMk cId="2935750085" sldId="2076136865"/>
            <ac:grpSpMk id="33" creationId="{10DBDA37-6FA4-00E3-14BA-261862DCF4BB}"/>
          </ac:grpSpMkLst>
        </pc:grpChg>
        <pc:graphicFrameChg chg="add del mod">
          <ac:chgData name="Lauren Frickle" userId="2dab6760-2d38-46ec-9ec4-45282b1e03fb" providerId="ADAL" clId="{7E555C90-95CF-514B-8FCF-73AC06355826}" dt="2023-04-06T02:42:04.709" v="2715" actId="478"/>
          <ac:graphicFrameMkLst>
            <pc:docMk/>
            <pc:sldMk cId="2935750085" sldId="2076136865"/>
            <ac:graphicFrameMk id="13" creationId="{7713B876-0631-3CB3-001F-94A5250D69DF}"/>
          </ac:graphicFrameMkLst>
        </pc:graphicFrameChg>
        <pc:picChg chg="add del mod">
          <ac:chgData name="Lauren Frickle" userId="2dab6760-2d38-46ec-9ec4-45282b1e03fb" providerId="ADAL" clId="{7E555C90-95CF-514B-8FCF-73AC06355826}" dt="2023-04-06T03:02:01.486" v="2860" actId="478"/>
          <ac:picMkLst>
            <pc:docMk/>
            <pc:sldMk cId="2935750085" sldId="2076136865"/>
            <ac:picMk id="7" creationId="{37ABF01C-B235-4C24-09D0-BC435AAD8786}"/>
          </ac:picMkLst>
        </pc:picChg>
        <pc:picChg chg="add del mod">
          <ac:chgData name="Lauren Frickle" userId="2dab6760-2d38-46ec-9ec4-45282b1e03fb" providerId="ADAL" clId="{7E555C90-95CF-514B-8FCF-73AC06355826}" dt="2023-04-06T03:06:49.808" v="3027" actId="478"/>
          <ac:picMkLst>
            <pc:docMk/>
            <pc:sldMk cId="2935750085" sldId="2076136865"/>
            <ac:picMk id="18" creationId="{0F26D454-2EAD-F564-2DA0-27A57108A75B}"/>
          </ac:picMkLst>
        </pc:picChg>
        <pc:picChg chg="add del mod">
          <ac:chgData name="Lauren Frickle" userId="2dab6760-2d38-46ec-9ec4-45282b1e03fb" providerId="ADAL" clId="{7E555C90-95CF-514B-8FCF-73AC06355826}" dt="2023-04-06T03:06:50.759" v="3028" actId="478"/>
          <ac:picMkLst>
            <pc:docMk/>
            <pc:sldMk cId="2935750085" sldId="2076136865"/>
            <ac:picMk id="19" creationId="{3AFB0245-3AEE-67AF-BD7C-8CDC208FD4EA}"/>
          </ac:picMkLst>
        </pc:picChg>
        <pc:picChg chg="add del mod">
          <ac:chgData name="Lauren Frickle" userId="2dab6760-2d38-46ec-9ec4-45282b1e03fb" providerId="ADAL" clId="{7E555C90-95CF-514B-8FCF-73AC06355826}" dt="2023-04-06T03:06:48.830" v="3026" actId="478"/>
          <ac:picMkLst>
            <pc:docMk/>
            <pc:sldMk cId="2935750085" sldId="2076136865"/>
            <ac:picMk id="20" creationId="{C3327DBE-A004-DB37-179C-D49638A96093}"/>
          </ac:picMkLst>
        </pc:picChg>
        <pc:picChg chg="add mod">
          <ac:chgData name="Lauren Frickle" userId="2dab6760-2d38-46ec-9ec4-45282b1e03fb" providerId="ADAL" clId="{7E555C90-95CF-514B-8FCF-73AC06355826}" dt="2023-04-06T03:24:20.167" v="3379" actId="1076"/>
          <ac:picMkLst>
            <pc:docMk/>
            <pc:sldMk cId="2935750085" sldId="2076136865"/>
            <ac:picMk id="22" creationId="{B9D2DA6D-65DC-22D8-8258-F2FE2A4E3938}"/>
          </ac:picMkLst>
        </pc:picChg>
        <pc:picChg chg="add mod">
          <ac:chgData name="Lauren Frickle" userId="2dab6760-2d38-46ec-9ec4-45282b1e03fb" providerId="ADAL" clId="{7E555C90-95CF-514B-8FCF-73AC06355826}" dt="2023-04-06T03:08:27.375" v="3047" actId="1076"/>
          <ac:picMkLst>
            <pc:docMk/>
            <pc:sldMk cId="2935750085" sldId="2076136865"/>
            <ac:picMk id="23" creationId="{E3F60F87-88AA-F21F-1006-49517868DCE3}"/>
          </ac:picMkLst>
        </pc:picChg>
        <pc:picChg chg="add mod">
          <ac:chgData name="Lauren Frickle" userId="2dab6760-2d38-46ec-9ec4-45282b1e03fb" providerId="ADAL" clId="{7E555C90-95CF-514B-8FCF-73AC06355826}" dt="2023-04-06T03:07:10.924" v="3035" actId="1076"/>
          <ac:picMkLst>
            <pc:docMk/>
            <pc:sldMk cId="2935750085" sldId="2076136865"/>
            <ac:picMk id="24" creationId="{113631C3-63D1-4674-110B-7D4FFC05B6B9}"/>
          </ac:picMkLst>
        </pc:picChg>
        <pc:picChg chg="add del mod">
          <ac:chgData name="Lauren Frickle" userId="2dab6760-2d38-46ec-9ec4-45282b1e03fb" providerId="ADAL" clId="{7E555C90-95CF-514B-8FCF-73AC06355826}" dt="2023-04-06T03:17:13.830" v="3299" actId="478"/>
          <ac:picMkLst>
            <pc:docMk/>
            <pc:sldMk cId="2935750085" sldId="2076136865"/>
            <ac:picMk id="30" creationId="{BA441A4B-183F-96B0-E282-5C03E0714D02}"/>
          </ac:picMkLst>
        </pc:picChg>
        <pc:picChg chg="add del mod">
          <ac:chgData name="Lauren Frickle" userId="2dab6760-2d38-46ec-9ec4-45282b1e03fb" providerId="ADAL" clId="{7E555C90-95CF-514B-8FCF-73AC06355826}" dt="2023-04-06T02:25:13.260" v="2611" actId="478"/>
          <ac:picMkLst>
            <pc:docMk/>
            <pc:sldMk cId="2935750085" sldId="2076136865"/>
            <ac:picMk id="6146" creationId="{A1B5D49D-16EA-4FF4-FC80-0CBA44A3A164}"/>
          </ac:picMkLst>
        </pc:picChg>
        <pc:picChg chg="add del mod">
          <ac:chgData name="Lauren Frickle" userId="2dab6760-2d38-46ec-9ec4-45282b1e03fb" providerId="ADAL" clId="{7E555C90-95CF-514B-8FCF-73AC06355826}" dt="2023-04-06T02:28:55.716" v="2654" actId="478"/>
          <ac:picMkLst>
            <pc:docMk/>
            <pc:sldMk cId="2935750085" sldId="2076136865"/>
            <ac:picMk id="6148" creationId="{16E33AE4-E752-2141-47BB-4F41D69714AA}"/>
          </ac:picMkLst>
        </pc:picChg>
        <pc:picChg chg="add del mod">
          <ac:chgData name="Lauren Frickle" userId="2dab6760-2d38-46ec-9ec4-45282b1e03fb" providerId="ADAL" clId="{7E555C90-95CF-514B-8FCF-73AC06355826}" dt="2023-04-06T02:28:56.817" v="2655" actId="478"/>
          <ac:picMkLst>
            <pc:docMk/>
            <pc:sldMk cId="2935750085" sldId="2076136865"/>
            <ac:picMk id="6150" creationId="{C47CF711-71A3-1EF7-241F-B8B84D3AA0B1}"/>
          </ac:picMkLst>
        </pc:picChg>
      </pc:sldChg>
      <pc:sldChg chg="addSp delSp modSp new mod modTransition modClrScheme chgLayout">
        <pc:chgData name="Lauren Frickle" userId="2dab6760-2d38-46ec-9ec4-45282b1e03fb" providerId="ADAL" clId="{7E555C90-95CF-514B-8FCF-73AC06355826}" dt="2023-04-06T17:00:00.480" v="3480"/>
        <pc:sldMkLst>
          <pc:docMk/>
          <pc:sldMk cId="92101277" sldId="2076136866"/>
        </pc:sldMkLst>
        <pc:spChg chg="del mod ord">
          <ac:chgData name="Lauren Frickle" userId="2dab6760-2d38-46ec-9ec4-45282b1e03fb" providerId="ADAL" clId="{7E555C90-95CF-514B-8FCF-73AC06355826}" dt="2023-04-06T01:33:13.754" v="1951" actId="700"/>
          <ac:spMkLst>
            <pc:docMk/>
            <pc:sldMk cId="92101277" sldId="2076136866"/>
            <ac:spMk id="2" creationId="{87C430EA-73C7-3CCA-9C22-0F60C0D57227}"/>
          </ac:spMkLst>
        </pc:spChg>
        <pc:spChg chg="del mod ord">
          <ac:chgData name="Lauren Frickle" userId="2dab6760-2d38-46ec-9ec4-45282b1e03fb" providerId="ADAL" clId="{7E555C90-95CF-514B-8FCF-73AC06355826}" dt="2023-04-06T01:33:13.754" v="1951" actId="700"/>
          <ac:spMkLst>
            <pc:docMk/>
            <pc:sldMk cId="92101277" sldId="2076136866"/>
            <ac:spMk id="3" creationId="{49E0E76A-7D1D-79F5-2B26-C2A4E075A09B}"/>
          </ac:spMkLst>
        </pc:spChg>
        <pc:spChg chg="add mod ord">
          <ac:chgData name="Lauren Frickle" userId="2dab6760-2d38-46ec-9ec4-45282b1e03fb" providerId="ADAL" clId="{7E555C90-95CF-514B-8FCF-73AC06355826}" dt="2023-04-06T01:33:41.156" v="1954"/>
          <ac:spMkLst>
            <pc:docMk/>
            <pc:sldMk cId="92101277" sldId="2076136866"/>
            <ac:spMk id="4" creationId="{83A40B54-7164-5DE4-96B6-5C78C43A0DBD}"/>
          </ac:spMkLst>
        </pc:spChg>
        <pc:spChg chg="add del mod ord">
          <ac:chgData name="Lauren Frickle" userId="2dab6760-2d38-46ec-9ec4-45282b1e03fb" providerId="ADAL" clId="{7E555C90-95CF-514B-8FCF-73AC06355826}" dt="2023-04-06T01:33:35.928" v="1953" actId="478"/>
          <ac:spMkLst>
            <pc:docMk/>
            <pc:sldMk cId="92101277" sldId="2076136866"/>
            <ac:spMk id="5" creationId="{2C949EE8-AF1D-C35F-3A65-C959017FDF60}"/>
          </ac:spMkLst>
        </pc:spChg>
        <pc:picChg chg="add mod">
          <ac:chgData name="Lauren Frickle" userId="2dab6760-2d38-46ec-9ec4-45282b1e03fb" providerId="ADAL" clId="{7E555C90-95CF-514B-8FCF-73AC06355826}" dt="2023-04-06T01:33:19.657" v="1952"/>
          <ac:picMkLst>
            <pc:docMk/>
            <pc:sldMk cId="92101277" sldId="2076136866"/>
            <ac:picMk id="6" creationId="{5C489E12-3E85-6258-639C-29242714ACBF}"/>
          </ac:picMkLst>
        </pc:picChg>
        <pc:picChg chg="add mod">
          <ac:chgData name="Lauren Frickle" userId="2dab6760-2d38-46ec-9ec4-45282b1e03fb" providerId="ADAL" clId="{7E555C90-95CF-514B-8FCF-73AC06355826}" dt="2023-04-06T01:33:19.657" v="1952"/>
          <ac:picMkLst>
            <pc:docMk/>
            <pc:sldMk cId="92101277" sldId="2076136866"/>
            <ac:picMk id="7" creationId="{3296A31E-6CA6-9EB5-E816-66284304C7D5}"/>
          </ac:picMkLst>
        </pc:picChg>
        <pc:picChg chg="add mod">
          <ac:chgData name="Lauren Frickle" userId="2dab6760-2d38-46ec-9ec4-45282b1e03fb" providerId="ADAL" clId="{7E555C90-95CF-514B-8FCF-73AC06355826}" dt="2023-04-06T01:33:19.657" v="1952"/>
          <ac:picMkLst>
            <pc:docMk/>
            <pc:sldMk cId="92101277" sldId="2076136866"/>
            <ac:picMk id="8" creationId="{69C93606-FBCF-9F73-C78B-FA1482655CD4}"/>
          </ac:picMkLst>
        </pc:picChg>
      </pc:sldChg>
      <pc:sldChg chg="new del">
        <pc:chgData name="Lauren Frickle" userId="2dab6760-2d38-46ec-9ec4-45282b1e03fb" providerId="ADAL" clId="{7E555C90-95CF-514B-8FCF-73AC06355826}" dt="2023-04-06T01:31:39.055" v="1947" actId="2696"/>
        <pc:sldMkLst>
          <pc:docMk/>
          <pc:sldMk cId="1388698938" sldId="2076136866"/>
        </pc:sldMkLst>
      </pc:sldChg>
      <pc:sldChg chg="addSp delSp modSp add mod modTransition">
        <pc:chgData name="Lauren Frickle" userId="2dab6760-2d38-46ec-9ec4-45282b1e03fb" providerId="ADAL" clId="{7E555C90-95CF-514B-8FCF-73AC06355826}" dt="2023-04-06T17:00:00.480" v="3480"/>
        <pc:sldMkLst>
          <pc:docMk/>
          <pc:sldMk cId="1507387203" sldId="2076136867"/>
        </pc:sldMkLst>
        <pc:spChg chg="mod">
          <ac:chgData name="Lauren Frickle" userId="2dab6760-2d38-46ec-9ec4-45282b1e03fb" providerId="ADAL" clId="{7E555C90-95CF-514B-8FCF-73AC06355826}" dt="2023-04-06T01:35:51.407" v="1996"/>
          <ac:spMkLst>
            <pc:docMk/>
            <pc:sldMk cId="1507387203" sldId="2076136867"/>
            <ac:spMk id="3" creationId="{39EC6282-2A2E-FCCE-49CF-5C147F8B4D6E}"/>
          </ac:spMkLst>
        </pc:spChg>
        <pc:spChg chg="mod">
          <ac:chgData name="Lauren Frickle" userId="2dab6760-2d38-46ec-9ec4-45282b1e03fb" providerId="ADAL" clId="{7E555C90-95CF-514B-8FCF-73AC06355826}" dt="2023-04-06T01:54:32.477" v="2224" actId="2085"/>
          <ac:spMkLst>
            <pc:docMk/>
            <pc:sldMk cId="1507387203" sldId="2076136867"/>
            <ac:spMk id="5" creationId="{7063775F-A209-ACCD-129F-A8D815ACEAFD}"/>
          </ac:spMkLst>
        </pc:spChg>
        <pc:spChg chg="mod">
          <ac:chgData name="Lauren Frickle" userId="2dab6760-2d38-46ec-9ec4-45282b1e03fb" providerId="ADAL" clId="{7E555C90-95CF-514B-8FCF-73AC06355826}" dt="2023-04-06T01:41:00.842" v="2039" actId="207"/>
          <ac:spMkLst>
            <pc:docMk/>
            <pc:sldMk cId="1507387203" sldId="2076136867"/>
            <ac:spMk id="6" creationId="{D94AB8E2-8F33-E1B8-A764-37FE40EC3572}"/>
          </ac:spMkLst>
        </pc:spChg>
        <pc:spChg chg="mod">
          <ac:chgData name="Lauren Frickle" userId="2dab6760-2d38-46ec-9ec4-45282b1e03fb" providerId="ADAL" clId="{7E555C90-95CF-514B-8FCF-73AC06355826}" dt="2023-04-06T01:36:12.250" v="2000" actId="255"/>
          <ac:spMkLst>
            <pc:docMk/>
            <pc:sldMk cId="1507387203" sldId="2076136867"/>
            <ac:spMk id="11" creationId="{945DF717-E295-9430-BF6A-69AEE60DAAE7}"/>
          </ac:spMkLst>
        </pc:spChg>
        <pc:picChg chg="add mod">
          <ac:chgData name="Lauren Frickle" userId="2dab6760-2d38-46ec-9ec4-45282b1e03fb" providerId="ADAL" clId="{7E555C90-95CF-514B-8FCF-73AC06355826}" dt="2023-04-06T01:48:52.862" v="2149"/>
          <ac:picMkLst>
            <pc:docMk/>
            <pc:sldMk cId="1507387203" sldId="2076136867"/>
            <ac:picMk id="2" creationId="{100C73C6-EF9C-4F0F-2677-768BFC0E71CC}"/>
          </ac:picMkLst>
        </pc:picChg>
        <pc:picChg chg="del mod">
          <ac:chgData name="Lauren Frickle" userId="2dab6760-2d38-46ec-9ec4-45282b1e03fb" providerId="ADAL" clId="{7E555C90-95CF-514B-8FCF-73AC06355826}" dt="2023-04-06T01:48:52.445" v="2148" actId="478"/>
          <ac:picMkLst>
            <pc:docMk/>
            <pc:sldMk cId="1507387203" sldId="2076136867"/>
            <ac:picMk id="8" creationId="{C849251A-EF83-952D-71A8-AD5AB4DDE9C6}"/>
          </ac:picMkLst>
        </pc:picChg>
        <pc:cxnChg chg="mod">
          <ac:chgData name="Lauren Frickle" userId="2dab6760-2d38-46ec-9ec4-45282b1e03fb" providerId="ADAL" clId="{7E555C90-95CF-514B-8FCF-73AC06355826}" dt="2023-04-06T01:39:42.634" v="2034" actId="692"/>
          <ac:cxnSpMkLst>
            <pc:docMk/>
            <pc:sldMk cId="1507387203" sldId="2076136867"/>
            <ac:cxnSpMk id="7" creationId="{4F099658-02CF-A7E3-E049-24376C0F7F51}"/>
          </ac:cxnSpMkLst>
        </pc:cxnChg>
      </pc:sldChg>
      <pc:sldChg chg="addSp delSp modSp add mod modTransition">
        <pc:chgData name="Lauren Frickle" userId="2dab6760-2d38-46ec-9ec4-45282b1e03fb" providerId="ADAL" clId="{7E555C90-95CF-514B-8FCF-73AC06355826}" dt="2023-04-06T17:00:00.480" v="3480"/>
        <pc:sldMkLst>
          <pc:docMk/>
          <pc:sldMk cId="460993625" sldId="2076136868"/>
        </pc:sldMkLst>
        <pc:spChg chg="add mod">
          <ac:chgData name="Lauren Frickle" userId="2dab6760-2d38-46ec-9ec4-45282b1e03fb" providerId="ADAL" clId="{7E555C90-95CF-514B-8FCF-73AC06355826}" dt="2023-04-06T01:54:51.792" v="2229" actId="2085"/>
          <ac:spMkLst>
            <pc:docMk/>
            <pc:sldMk cId="460993625" sldId="2076136868"/>
            <ac:spMk id="2" creationId="{4FD8571A-EB0D-B0B0-A52B-805960C6F7D2}"/>
          </ac:spMkLst>
        </pc:spChg>
        <pc:spChg chg="mod">
          <ac:chgData name="Lauren Frickle" userId="2dab6760-2d38-46ec-9ec4-45282b1e03fb" providerId="ADAL" clId="{7E555C90-95CF-514B-8FCF-73AC06355826}" dt="2023-04-06T01:36:32.860" v="2003"/>
          <ac:spMkLst>
            <pc:docMk/>
            <pc:sldMk cId="460993625" sldId="2076136868"/>
            <ac:spMk id="3" creationId="{39EC6282-2A2E-FCCE-49CF-5C147F8B4D6E}"/>
          </ac:spMkLst>
        </pc:spChg>
        <pc:spChg chg="add del mod">
          <ac:chgData name="Lauren Frickle" userId="2dab6760-2d38-46ec-9ec4-45282b1e03fb" providerId="ADAL" clId="{7E555C90-95CF-514B-8FCF-73AC06355826}" dt="2023-04-06T01:37:15.150" v="2017" actId="478"/>
          <ac:spMkLst>
            <pc:docMk/>
            <pc:sldMk cId="460993625" sldId="2076136868"/>
            <ac:spMk id="5" creationId="{7063775F-A209-ACCD-129F-A8D815ACEAFD}"/>
          </ac:spMkLst>
        </pc:spChg>
        <pc:spChg chg="del mod">
          <ac:chgData name="Lauren Frickle" userId="2dab6760-2d38-46ec-9ec4-45282b1e03fb" providerId="ADAL" clId="{7E555C90-95CF-514B-8FCF-73AC06355826}" dt="2023-04-06T01:37:11.394" v="2014" actId="478"/>
          <ac:spMkLst>
            <pc:docMk/>
            <pc:sldMk cId="460993625" sldId="2076136868"/>
            <ac:spMk id="6" creationId="{D94AB8E2-8F33-E1B8-A764-37FE40EC3572}"/>
          </ac:spMkLst>
        </pc:spChg>
        <pc:spChg chg="mod">
          <ac:chgData name="Lauren Frickle" userId="2dab6760-2d38-46ec-9ec4-45282b1e03fb" providerId="ADAL" clId="{7E555C90-95CF-514B-8FCF-73AC06355826}" dt="2023-04-06T01:36:57.234" v="2009" actId="255"/>
          <ac:spMkLst>
            <pc:docMk/>
            <pc:sldMk cId="460993625" sldId="2076136868"/>
            <ac:spMk id="11" creationId="{945DF717-E295-9430-BF6A-69AEE60DAAE7}"/>
          </ac:spMkLst>
        </pc:spChg>
        <pc:spChg chg="add mod">
          <ac:chgData name="Lauren Frickle" userId="2dab6760-2d38-46ec-9ec4-45282b1e03fb" providerId="ADAL" clId="{7E555C90-95CF-514B-8FCF-73AC06355826}" dt="2023-04-06T01:41:38.758" v="2042" actId="207"/>
          <ac:spMkLst>
            <pc:docMk/>
            <pc:sldMk cId="460993625" sldId="2076136868"/>
            <ac:spMk id="12" creationId="{6005AEEE-34E1-6D6A-5B12-43F70A986CE9}"/>
          </ac:spMkLst>
        </pc:spChg>
        <pc:picChg chg="del">
          <ac:chgData name="Lauren Frickle" userId="2dab6760-2d38-46ec-9ec4-45282b1e03fb" providerId="ADAL" clId="{7E555C90-95CF-514B-8FCF-73AC06355826}" dt="2023-04-06T01:37:08.908" v="2012" actId="478"/>
          <ac:picMkLst>
            <pc:docMk/>
            <pc:sldMk cId="460993625" sldId="2076136868"/>
            <ac:picMk id="8" creationId="{C849251A-EF83-952D-71A8-AD5AB4DDE9C6}"/>
          </ac:picMkLst>
        </pc:picChg>
        <pc:picChg chg="add del mod">
          <ac:chgData name="Lauren Frickle" userId="2dab6760-2d38-46ec-9ec4-45282b1e03fb" providerId="ADAL" clId="{7E555C90-95CF-514B-8FCF-73AC06355826}" dt="2023-04-06T01:42:58.974" v="2047" actId="478"/>
          <ac:picMkLst>
            <pc:docMk/>
            <pc:sldMk cId="460993625" sldId="2076136868"/>
            <ac:picMk id="14" creationId="{5EAE8198-42FA-3E17-20F7-910B4B8954BE}"/>
          </ac:picMkLst>
        </pc:picChg>
        <pc:picChg chg="add del mod">
          <ac:chgData name="Lauren Frickle" userId="2dab6760-2d38-46ec-9ec4-45282b1e03fb" providerId="ADAL" clId="{7E555C90-95CF-514B-8FCF-73AC06355826}" dt="2023-04-06T01:48:55.258" v="2150" actId="478"/>
          <ac:picMkLst>
            <pc:docMk/>
            <pc:sldMk cId="460993625" sldId="2076136868"/>
            <ac:picMk id="15" creationId="{89BCAC60-FEAF-FD1C-4331-DB9F1BD7B9C7}"/>
          </ac:picMkLst>
        </pc:picChg>
        <pc:picChg chg="add mod">
          <ac:chgData name="Lauren Frickle" userId="2dab6760-2d38-46ec-9ec4-45282b1e03fb" providerId="ADAL" clId="{7E555C90-95CF-514B-8FCF-73AC06355826}" dt="2023-04-06T01:48:55.697" v="2151"/>
          <ac:picMkLst>
            <pc:docMk/>
            <pc:sldMk cId="460993625" sldId="2076136868"/>
            <ac:picMk id="16" creationId="{8925BD5A-D25A-1FBB-6994-9E167FBF09C8}"/>
          </ac:picMkLst>
        </pc:picChg>
        <pc:cxnChg chg="del">
          <ac:chgData name="Lauren Frickle" userId="2dab6760-2d38-46ec-9ec4-45282b1e03fb" providerId="ADAL" clId="{7E555C90-95CF-514B-8FCF-73AC06355826}" dt="2023-04-06T01:37:12.565" v="2015" actId="478"/>
          <ac:cxnSpMkLst>
            <pc:docMk/>
            <pc:sldMk cId="460993625" sldId="2076136868"/>
            <ac:cxnSpMk id="7" creationId="{4F099658-02CF-A7E3-E049-24376C0F7F51}"/>
          </ac:cxnSpMkLst>
        </pc:cxnChg>
        <pc:cxnChg chg="add mod">
          <ac:chgData name="Lauren Frickle" userId="2dab6760-2d38-46ec-9ec4-45282b1e03fb" providerId="ADAL" clId="{7E555C90-95CF-514B-8FCF-73AC06355826}" dt="2023-04-06T01:41:45.039" v="2044" actId="692"/>
          <ac:cxnSpMkLst>
            <pc:docMk/>
            <pc:sldMk cId="460993625" sldId="2076136868"/>
            <ac:cxnSpMk id="13" creationId="{1FEF771D-E5F9-FC90-96FB-A5F14E22D003}"/>
          </ac:cxnSpMkLst>
        </pc:cxnChg>
      </pc:sldChg>
      <pc:sldChg chg="addSp delSp modSp new del">
        <pc:chgData name="Lauren Frickle" userId="2dab6760-2d38-46ec-9ec4-45282b1e03fb" providerId="ADAL" clId="{7E555C90-95CF-514B-8FCF-73AC06355826}" dt="2023-04-06T02:14:11.018" v="2500" actId="2696"/>
        <pc:sldMkLst>
          <pc:docMk/>
          <pc:sldMk cId="483794574" sldId="2076136869"/>
        </pc:sldMkLst>
        <pc:picChg chg="add del mod">
          <ac:chgData name="Lauren Frickle" userId="2dab6760-2d38-46ec-9ec4-45282b1e03fb" providerId="ADAL" clId="{7E555C90-95CF-514B-8FCF-73AC06355826}" dt="2023-04-06T02:14:09.620" v="2499" actId="478"/>
          <ac:picMkLst>
            <pc:docMk/>
            <pc:sldMk cId="483794574" sldId="2076136869"/>
            <ac:picMk id="5" creationId="{556C170E-C5F4-A527-312A-93CDB8260A4F}"/>
          </ac:picMkLst>
        </pc:picChg>
      </pc:sldChg>
      <pc:sldChg chg="new del">
        <pc:chgData name="Lauren Frickle" userId="2dab6760-2d38-46ec-9ec4-45282b1e03fb" providerId="ADAL" clId="{7E555C90-95CF-514B-8FCF-73AC06355826}" dt="2023-04-06T02:13:54.947" v="2495" actId="2696"/>
        <pc:sldMkLst>
          <pc:docMk/>
          <pc:sldMk cId="1710743210" sldId="2076136869"/>
        </pc:sldMkLst>
      </pc:sldChg>
      <pc:sldChg chg="del">
        <pc:chgData name="Lauren Frickle" userId="2dab6760-2d38-46ec-9ec4-45282b1e03fb" providerId="ADAL" clId="{7E555C90-95CF-514B-8FCF-73AC06355826}" dt="2023-04-06T13:28:05.357" v="3468" actId="2696"/>
        <pc:sldMkLst>
          <pc:docMk/>
          <pc:sldMk cId="3072218472" sldId="2076136869"/>
        </pc:sldMkLst>
      </pc:sldChg>
      <pc:sldChg chg="addSp delSp modSp new mod modTransition">
        <pc:chgData name="Lauren Frickle" userId="2dab6760-2d38-46ec-9ec4-45282b1e03fb" providerId="ADAL" clId="{7E555C90-95CF-514B-8FCF-73AC06355826}" dt="2023-04-06T17:00:00.480" v="3480"/>
        <pc:sldMkLst>
          <pc:docMk/>
          <pc:sldMk cId="3003502267" sldId="2076136870"/>
        </pc:sldMkLst>
        <pc:spChg chg="del">
          <ac:chgData name="Lauren Frickle" userId="2dab6760-2d38-46ec-9ec4-45282b1e03fb" providerId="ADAL" clId="{7E555C90-95CF-514B-8FCF-73AC06355826}" dt="2023-04-06T13:23:48.653" v="3398" actId="478"/>
          <ac:spMkLst>
            <pc:docMk/>
            <pc:sldMk cId="3003502267" sldId="2076136870"/>
            <ac:spMk id="2" creationId="{39082F76-698F-29E4-A5B7-0E75CD40D7EB}"/>
          </ac:spMkLst>
        </pc:spChg>
        <pc:spChg chg="mod">
          <ac:chgData name="Lauren Frickle" userId="2dab6760-2d38-46ec-9ec4-45282b1e03fb" providerId="ADAL" clId="{7E555C90-95CF-514B-8FCF-73AC06355826}" dt="2023-04-06T13:23:42.332" v="3396" actId="20577"/>
          <ac:spMkLst>
            <pc:docMk/>
            <pc:sldMk cId="3003502267" sldId="2076136870"/>
            <ac:spMk id="3" creationId="{433767F5-97D5-5C06-E6DA-161CB51332EA}"/>
          </ac:spMkLst>
        </pc:spChg>
        <pc:spChg chg="add mod">
          <ac:chgData name="Lauren Frickle" userId="2dab6760-2d38-46ec-9ec4-45282b1e03fb" providerId="ADAL" clId="{7E555C90-95CF-514B-8FCF-73AC06355826}" dt="2023-04-06T13:25:26.742" v="3423" actId="1076"/>
          <ac:spMkLst>
            <pc:docMk/>
            <pc:sldMk cId="3003502267" sldId="2076136870"/>
            <ac:spMk id="5" creationId="{137BEBB0-DAC5-0E25-A2C1-06683A01B9D5}"/>
          </ac:spMkLst>
        </pc:spChg>
        <pc:spChg chg="add del mod">
          <ac:chgData name="Lauren Frickle" userId="2dab6760-2d38-46ec-9ec4-45282b1e03fb" providerId="ADAL" clId="{7E555C90-95CF-514B-8FCF-73AC06355826}" dt="2023-04-06T13:24:05.818" v="3401" actId="478"/>
          <ac:spMkLst>
            <pc:docMk/>
            <pc:sldMk cId="3003502267" sldId="2076136870"/>
            <ac:spMk id="6" creationId="{777B884E-78DC-A056-C98B-A3D3741F1AA6}"/>
          </ac:spMkLst>
        </pc:spChg>
        <pc:spChg chg="mod">
          <ac:chgData name="Lauren Frickle" userId="2dab6760-2d38-46ec-9ec4-45282b1e03fb" providerId="ADAL" clId="{7E555C90-95CF-514B-8FCF-73AC06355826}" dt="2023-04-06T13:25:32.109" v="3424" actId="1076"/>
          <ac:spMkLst>
            <pc:docMk/>
            <pc:sldMk cId="3003502267" sldId="2076136870"/>
            <ac:spMk id="9" creationId="{8E255929-C2D6-B807-5174-DCE7FDDD6421}"/>
          </ac:spMkLst>
        </pc:spChg>
        <pc:spChg chg="mod">
          <ac:chgData name="Lauren Frickle" userId="2dab6760-2d38-46ec-9ec4-45282b1e03fb" providerId="ADAL" clId="{7E555C90-95CF-514B-8FCF-73AC06355826}" dt="2023-04-06T13:24:13.535" v="3404"/>
          <ac:spMkLst>
            <pc:docMk/>
            <pc:sldMk cId="3003502267" sldId="2076136870"/>
            <ac:spMk id="12" creationId="{EAB4B3F7-CADA-F2B4-D514-EAA3EEE57215}"/>
          </ac:spMkLst>
        </pc:spChg>
        <pc:spChg chg="add mod">
          <ac:chgData name="Lauren Frickle" userId="2dab6760-2d38-46ec-9ec4-45282b1e03fb" providerId="ADAL" clId="{7E555C90-95CF-514B-8FCF-73AC06355826}" dt="2023-04-06T13:26:40.964" v="3466" actId="1076"/>
          <ac:spMkLst>
            <pc:docMk/>
            <pc:sldMk cId="3003502267" sldId="2076136870"/>
            <ac:spMk id="15" creationId="{80EA5851-582D-F75B-6335-0D978D64A34B}"/>
          </ac:spMkLst>
        </pc:spChg>
        <pc:grpChg chg="add mod">
          <ac:chgData name="Lauren Frickle" userId="2dab6760-2d38-46ec-9ec4-45282b1e03fb" providerId="ADAL" clId="{7E555C90-95CF-514B-8FCF-73AC06355826}" dt="2023-04-06T13:25:32.109" v="3424" actId="1076"/>
          <ac:grpSpMkLst>
            <pc:docMk/>
            <pc:sldMk cId="3003502267" sldId="2076136870"/>
            <ac:grpSpMk id="7" creationId="{0808EF02-B13A-FFC5-87BC-9CCEBE449E21}"/>
          </ac:grpSpMkLst>
        </pc:grpChg>
        <pc:grpChg chg="add mod">
          <ac:chgData name="Lauren Frickle" userId="2dab6760-2d38-46ec-9ec4-45282b1e03fb" providerId="ADAL" clId="{7E555C90-95CF-514B-8FCF-73AC06355826}" dt="2023-04-06T13:25:34.611" v="3425" actId="1076"/>
          <ac:grpSpMkLst>
            <pc:docMk/>
            <pc:sldMk cId="3003502267" sldId="2076136870"/>
            <ac:grpSpMk id="10" creationId="{F5C8457C-ADCD-730F-D905-298E25A77D72}"/>
          </ac:grpSpMkLst>
        </pc:grpChg>
        <pc:picChg chg="add mod">
          <ac:chgData name="Lauren Frickle" userId="2dab6760-2d38-46ec-9ec4-45282b1e03fb" providerId="ADAL" clId="{7E555C90-95CF-514B-8FCF-73AC06355826}" dt="2023-04-06T13:25:26.742" v="3423" actId="1076"/>
          <ac:picMkLst>
            <pc:docMk/>
            <pc:sldMk cId="3003502267" sldId="2076136870"/>
            <ac:picMk id="4" creationId="{39DD4FC2-9DBB-F341-EF25-A0870CC1EFF1}"/>
          </ac:picMkLst>
        </pc:picChg>
        <pc:picChg chg="mod">
          <ac:chgData name="Lauren Frickle" userId="2dab6760-2d38-46ec-9ec4-45282b1e03fb" providerId="ADAL" clId="{7E555C90-95CF-514B-8FCF-73AC06355826}" dt="2023-04-06T13:25:32.109" v="3424" actId="1076"/>
          <ac:picMkLst>
            <pc:docMk/>
            <pc:sldMk cId="3003502267" sldId="2076136870"/>
            <ac:picMk id="8" creationId="{32ECBA65-9F70-DB54-BCF8-B95360815B14}"/>
          </ac:picMkLst>
        </pc:picChg>
        <pc:picChg chg="mod">
          <ac:chgData name="Lauren Frickle" userId="2dab6760-2d38-46ec-9ec4-45282b1e03fb" providerId="ADAL" clId="{7E555C90-95CF-514B-8FCF-73AC06355826}" dt="2023-04-06T13:24:13.535" v="3404"/>
          <ac:picMkLst>
            <pc:docMk/>
            <pc:sldMk cId="3003502267" sldId="2076136870"/>
            <ac:picMk id="11" creationId="{6BB66F04-A78C-03BF-4A75-8DC6A18B3135}"/>
          </ac:picMkLst>
        </pc:picChg>
        <pc:picChg chg="add mod">
          <ac:chgData name="Lauren Frickle" userId="2dab6760-2d38-46ec-9ec4-45282b1e03fb" providerId="ADAL" clId="{7E555C90-95CF-514B-8FCF-73AC06355826}" dt="2023-04-06T13:25:38.234" v="3426" actId="1076"/>
          <ac:picMkLst>
            <pc:docMk/>
            <pc:sldMk cId="3003502267" sldId="2076136870"/>
            <ac:picMk id="14" creationId="{90F8C28F-84DE-6CFB-1EB7-A538BDBFC988}"/>
          </ac:picMkLst>
        </pc:picChg>
      </pc:sldChg>
      <pc:sldMasterChg chg="del delSldLayout">
        <pc:chgData name="Lauren Frickle" userId="2dab6760-2d38-46ec-9ec4-45282b1e03fb" providerId="ADAL" clId="{7E555C90-95CF-514B-8FCF-73AC06355826}" dt="2023-04-04T19:16:45.067" v="477" actId="2696"/>
        <pc:sldMasterMkLst>
          <pc:docMk/>
          <pc:sldMasterMk cId="202010280" sldId="2147483648"/>
        </pc:sldMasterMkLst>
        <pc:sldLayoutChg chg="del">
          <pc:chgData name="Lauren Frickle" userId="2dab6760-2d38-46ec-9ec4-45282b1e03fb" providerId="ADAL" clId="{7E555C90-95CF-514B-8FCF-73AC06355826}" dt="2023-04-04T19:16:45.052" v="464" actId="2696"/>
          <pc:sldLayoutMkLst>
            <pc:docMk/>
            <pc:sldMasterMk cId="202010280" sldId="2147483648"/>
            <pc:sldLayoutMk cId="4206516238" sldId="2147483649"/>
          </pc:sldLayoutMkLst>
        </pc:sldLayoutChg>
        <pc:sldLayoutChg chg="del">
          <pc:chgData name="Lauren Frickle" userId="2dab6760-2d38-46ec-9ec4-45282b1e03fb" providerId="ADAL" clId="{7E555C90-95CF-514B-8FCF-73AC06355826}" dt="2023-04-04T19:16:45.053" v="465" actId="2696"/>
          <pc:sldLayoutMkLst>
            <pc:docMk/>
            <pc:sldMasterMk cId="202010280" sldId="2147483648"/>
            <pc:sldLayoutMk cId="2608412453" sldId="2147483650"/>
          </pc:sldLayoutMkLst>
        </pc:sldLayoutChg>
        <pc:sldLayoutChg chg="del">
          <pc:chgData name="Lauren Frickle" userId="2dab6760-2d38-46ec-9ec4-45282b1e03fb" providerId="ADAL" clId="{7E555C90-95CF-514B-8FCF-73AC06355826}" dt="2023-04-04T19:16:45.054" v="466" actId="2696"/>
          <pc:sldLayoutMkLst>
            <pc:docMk/>
            <pc:sldMasterMk cId="202010280" sldId="2147483648"/>
            <pc:sldLayoutMk cId="2997482069" sldId="2147483651"/>
          </pc:sldLayoutMkLst>
        </pc:sldLayoutChg>
        <pc:sldLayoutChg chg="del">
          <pc:chgData name="Lauren Frickle" userId="2dab6760-2d38-46ec-9ec4-45282b1e03fb" providerId="ADAL" clId="{7E555C90-95CF-514B-8FCF-73AC06355826}" dt="2023-04-04T19:16:45.055" v="467" actId="2696"/>
          <pc:sldLayoutMkLst>
            <pc:docMk/>
            <pc:sldMasterMk cId="202010280" sldId="2147483648"/>
            <pc:sldLayoutMk cId="1624266471" sldId="2147483652"/>
          </pc:sldLayoutMkLst>
        </pc:sldLayoutChg>
        <pc:sldLayoutChg chg="del">
          <pc:chgData name="Lauren Frickle" userId="2dab6760-2d38-46ec-9ec4-45282b1e03fb" providerId="ADAL" clId="{7E555C90-95CF-514B-8FCF-73AC06355826}" dt="2023-04-04T19:16:45.056" v="468" actId="2696"/>
          <pc:sldLayoutMkLst>
            <pc:docMk/>
            <pc:sldMasterMk cId="202010280" sldId="2147483648"/>
            <pc:sldLayoutMk cId="1572492305" sldId="2147483653"/>
          </pc:sldLayoutMkLst>
        </pc:sldLayoutChg>
        <pc:sldLayoutChg chg="del">
          <pc:chgData name="Lauren Frickle" userId="2dab6760-2d38-46ec-9ec4-45282b1e03fb" providerId="ADAL" clId="{7E555C90-95CF-514B-8FCF-73AC06355826}" dt="2023-04-04T19:16:45.057" v="469" actId="2696"/>
          <pc:sldLayoutMkLst>
            <pc:docMk/>
            <pc:sldMasterMk cId="202010280" sldId="2147483648"/>
            <pc:sldLayoutMk cId="2002781350" sldId="2147483654"/>
          </pc:sldLayoutMkLst>
        </pc:sldLayoutChg>
        <pc:sldLayoutChg chg="del">
          <pc:chgData name="Lauren Frickle" userId="2dab6760-2d38-46ec-9ec4-45282b1e03fb" providerId="ADAL" clId="{7E555C90-95CF-514B-8FCF-73AC06355826}" dt="2023-04-04T19:16:45.057" v="470" actId="2696"/>
          <pc:sldLayoutMkLst>
            <pc:docMk/>
            <pc:sldMasterMk cId="202010280" sldId="2147483648"/>
            <pc:sldLayoutMk cId="3008920715" sldId="2147483655"/>
          </pc:sldLayoutMkLst>
        </pc:sldLayoutChg>
        <pc:sldLayoutChg chg="del">
          <pc:chgData name="Lauren Frickle" userId="2dab6760-2d38-46ec-9ec4-45282b1e03fb" providerId="ADAL" clId="{7E555C90-95CF-514B-8FCF-73AC06355826}" dt="2023-04-04T19:16:45.059" v="471" actId="2696"/>
          <pc:sldLayoutMkLst>
            <pc:docMk/>
            <pc:sldMasterMk cId="202010280" sldId="2147483648"/>
            <pc:sldLayoutMk cId="1220717136" sldId="2147483656"/>
          </pc:sldLayoutMkLst>
        </pc:sldLayoutChg>
        <pc:sldLayoutChg chg="del">
          <pc:chgData name="Lauren Frickle" userId="2dab6760-2d38-46ec-9ec4-45282b1e03fb" providerId="ADAL" clId="{7E555C90-95CF-514B-8FCF-73AC06355826}" dt="2023-04-04T19:16:45.060" v="472" actId="2696"/>
          <pc:sldLayoutMkLst>
            <pc:docMk/>
            <pc:sldMasterMk cId="202010280" sldId="2147483648"/>
            <pc:sldLayoutMk cId="2181440162" sldId="2147483657"/>
          </pc:sldLayoutMkLst>
        </pc:sldLayoutChg>
        <pc:sldLayoutChg chg="del">
          <pc:chgData name="Lauren Frickle" userId="2dab6760-2d38-46ec-9ec4-45282b1e03fb" providerId="ADAL" clId="{7E555C90-95CF-514B-8FCF-73AC06355826}" dt="2023-04-04T19:16:45.061" v="473" actId="2696"/>
          <pc:sldLayoutMkLst>
            <pc:docMk/>
            <pc:sldMasterMk cId="202010280" sldId="2147483648"/>
            <pc:sldLayoutMk cId="2229514356" sldId="2147483658"/>
          </pc:sldLayoutMkLst>
        </pc:sldLayoutChg>
        <pc:sldLayoutChg chg="del">
          <pc:chgData name="Lauren Frickle" userId="2dab6760-2d38-46ec-9ec4-45282b1e03fb" providerId="ADAL" clId="{7E555C90-95CF-514B-8FCF-73AC06355826}" dt="2023-04-04T19:16:45.062" v="474" actId="2696"/>
          <pc:sldLayoutMkLst>
            <pc:docMk/>
            <pc:sldMasterMk cId="202010280" sldId="2147483648"/>
            <pc:sldLayoutMk cId="2890012181" sldId="2147483659"/>
          </pc:sldLayoutMkLst>
        </pc:sldLayoutChg>
        <pc:sldLayoutChg chg="del">
          <pc:chgData name="Lauren Frickle" userId="2dab6760-2d38-46ec-9ec4-45282b1e03fb" providerId="ADAL" clId="{7E555C90-95CF-514B-8FCF-73AC06355826}" dt="2023-04-04T19:16:45.063" v="475" actId="2696"/>
          <pc:sldLayoutMkLst>
            <pc:docMk/>
            <pc:sldMasterMk cId="202010280" sldId="2147483648"/>
            <pc:sldLayoutMk cId="594410402" sldId="2147483660"/>
          </pc:sldLayoutMkLst>
        </pc:sldLayoutChg>
        <pc:sldLayoutChg chg="del">
          <pc:chgData name="Lauren Frickle" userId="2dab6760-2d38-46ec-9ec4-45282b1e03fb" providerId="ADAL" clId="{7E555C90-95CF-514B-8FCF-73AC06355826}" dt="2023-04-04T19:16:45.064" v="476" actId="2696"/>
          <pc:sldLayoutMkLst>
            <pc:docMk/>
            <pc:sldMasterMk cId="202010280" sldId="2147483648"/>
            <pc:sldLayoutMk cId="1346701806" sldId="2147483661"/>
          </pc:sldLayoutMkLst>
        </pc:sldLayoutChg>
        <pc:sldLayoutChg chg="del">
          <pc:chgData name="Lauren Frickle" userId="2dab6760-2d38-46ec-9ec4-45282b1e03fb" providerId="ADAL" clId="{7E555C90-95CF-514B-8FCF-73AC06355826}" dt="2023-04-04T18:56:28.433" v="295" actId="2696"/>
          <pc:sldLayoutMkLst>
            <pc:docMk/>
            <pc:sldMasterMk cId="202010280" sldId="2147483648"/>
            <pc:sldLayoutMk cId="1159743945" sldId="2147484041"/>
          </pc:sldLayoutMkLst>
        </pc:sldLayoutChg>
      </pc:sldMasterChg>
      <pc:sldMasterChg chg="delSp modSp del mod modTransition delSldLayout modSldLayout">
        <pc:chgData name="Lauren Frickle" userId="2dab6760-2d38-46ec-9ec4-45282b1e03fb" providerId="ADAL" clId="{7E555C90-95CF-514B-8FCF-73AC06355826}" dt="2023-04-06T01:33:43.910" v="1978" actId="2696"/>
        <pc:sldMasterMkLst>
          <pc:docMk/>
          <pc:sldMasterMk cId="1772827690" sldId="2147484008"/>
        </pc:sldMasterMkLst>
        <pc:spChg chg="mod">
          <ac:chgData name="Lauren Frickle" userId="2dab6760-2d38-46ec-9ec4-45282b1e03fb" providerId="ADAL" clId="{7E555C90-95CF-514B-8FCF-73AC06355826}" dt="2023-04-05T20:01:11.605" v="1338"/>
          <ac:spMkLst>
            <pc:docMk/>
            <pc:sldMasterMk cId="1772827690" sldId="2147484008"/>
            <ac:spMk id="2" creationId="{78D247C1-278B-CF4F-ADF3-ACD992551736}"/>
          </ac:spMkLst>
        </pc:spChg>
        <pc:spChg chg="del">
          <ac:chgData name="Lauren Frickle" userId="2dab6760-2d38-46ec-9ec4-45282b1e03fb" providerId="ADAL" clId="{7E555C90-95CF-514B-8FCF-73AC06355826}" dt="2023-04-05T19:45:55.972" v="1219" actId="478"/>
          <ac:spMkLst>
            <pc:docMk/>
            <pc:sldMasterMk cId="1772827690" sldId="2147484008"/>
            <ac:spMk id="4" creationId="{4A9EE17A-9B6C-3DF2-4D40-C9B6AC53188F}"/>
          </ac:spMkLst>
        </pc:spChg>
        <pc:sldLayoutChg chg="addSp delSp modSp del mod modTransition">
          <pc:chgData name="Lauren Frickle" userId="2dab6760-2d38-46ec-9ec4-45282b1e03fb" providerId="ADAL" clId="{7E555C90-95CF-514B-8FCF-73AC06355826}" dt="2023-04-06T01:33:42.768" v="1956" actId="2696"/>
          <pc:sldLayoutMkLst>
            <pc:docMk/>
            <pc:sldMasterMk cId="1772827690" sldId="2147484008"/>
            <pc:sldLayoutMk cId="1523922938" sldId="2147484009"/>
          </pc:sldLayoutMkLst>
          <pc:spChg chg="mod">
            <ac:chgData name="Lauren Frickle" userId="2dab6760-2d38-46ec-9ec4-45282b1e03fb" providerId="ADAL" clId="{7E555C90-95CF-514B-8FCF-73AC06355826}" dt="2023-04-05T20:01:11.605" v="1338"/>
            <ac:spMkLst>
              <pc:docMk/>
              <pc:sldMasterMk cId="1772827690" sldId="2147484008"/>
              <pc:sldLayoutMk cId="1523922938" sldId="2147484009"/>
              <ac:spMk id="9" creationId="{1CF06848-DCAE-5C41-BFE6-EE5CBE11FA73}"/>
            </ac:spMkLst>
          </pc:spChg>
          <pc:spChg chg="mod">
            <ac:chgData name="Lauren Frickle" userId="2dab6760-2d38-46ec-9ec4-45282b1e03fb" providerId="ADAL" clId="{7E555C90-95CF-514B-8FCF-73AC06355826}" dt="2023-04-05T20:01:11.605" v="1338"/>
            <ac:spMkLst>
              <pc:docMk/>
              <pc:sldMasterMk cId="1772827690" sldId="2147484008"/>
              <pc:sldLayoutMk cId="1523922938" sldId="2147484009"/>
              <ac:spMk id="16" creationId="{F8BF0B56-29C8-E049-AFE2-4829CDB1E902}"/>
            </ac:spMkLst>
          </pc:spChg>
          <pc:picChg chg="add mod">
            <ac:chgData name="Lauren Frickle" userId="2dab6760-2d38-46ec-9ec4-45282b1e03fb" providerId="ADAL" clId="{7E555C90-95CF-514B-8FCF-73AC06355826}" dt="2023-04-04T16:20:45.091" v="176"/>
            <ac:picMkLst>
              <pc:docMk/>
              <pc:sldMasterMk cId="1772827690" sldId="2147484008"/>
              <pc:sldLayoutMk cId="1523922938" sldId="2147484009"/>
              <ac:picMk id="2" creationId="{48F2C8DF-201E-7A68-C383-E71272C14F9D}"/>
            </ac:picMkLst>
          </pc:picChg>
          <pc:picChg chg="del">
            <ac:chgData name="Lauren Frickle" userId="2dab6760-2d38-46ec-9ec4-45282b1e03fb" providerId="ADAL" clId="{7E555C90-95CF-514B-8FCF-73AC06355826}" dt="2023-04-04T16:20:44.574" v="175" actId="478"/>
            <ac:picMkLst>
              <pc:docMk/>
              <pc:sldMasterMk cId="1772827690" sldId="2147484008"/>
              <pc:sldLayoutMk cId="1523922938" sldId="2147484009"/>
              <ac:picMk id="3" creationId="{D73F800A-58F5-B1A5-8669-4181BCCFAC61}"/>
            </ac:picMkLst>
          </pc:picChg>
          <pc:picChg chg="del">
            <ac:chgData name="Lauren Frickle" userId="2dab6760-2d38-46ec-9ec4-45282b1e03fb" providerId="ADAL" clId="{7E555C90-95CF-514B-8FCF-73AC06355826}" dt="2023-04-04T16:20:43.330" v="174" actId="478"/>
            <ac:picMkLst>
              <pc:docMk/>
              <pc:sldMasterMk cId="1772827690" sldId="2147484008"/>
              <pc:sldLayoutMk cId="1523922938" sldId="2147484009"/>
              <ac:picMk id="4" creationId="{385E90DF-028D-2913-0406-B237D09987DF}"/>
            </ac:picMkLst>
          </pc:picChg>
          <pc:picChg chg="del">
            <ac:chgData name="Lauren Frickle" userId="2dab6760-2d38-46ec-9ec4-45282b1e03fb" providerId="ADAL" clId="{7E555C90-95CF-514B-8FCF-73AC06355826}" dt="2023-04-04T16:20:42.374" v="173" actId="478"/>
            <ac:picMkLst>
              <pc:docMk/>
              <pc:sldMasterMk cId="1772827690" sldId="2147484008"/>
              <pc:sldLayoutMk cId="1523922938" sldId="2147484009"/>
              <ac:picMk id="5" creationId="{4D2F181F-4BB1-88DA-5F91-E261D6EBC2FA}"/>
            </ac:picMkLst>
          </pc:picChg>
        </pc:sldLayoutChg>
        <pc:sldLayoutChg chg="modSp del modTransition">
          <pc:chgData name="Lauren Frickle" userId="2dab6760-2d38-46ec-9ec4-45282b1e03fb" providerId="ADAL" clId="{7E555C90-95CF-514B-8FCF-73AC06355826}" dt="2023-04-06T01:33:42.828" v="1957" actId="2696"/>
          <pc:sldLayoutMkLst>
            <pc:docMk/>
            <pc:sldMasterMk cId="1772827690" sldId="2147484008"/>
            <pc:sldLayoutMk cId="2889609158" sldId="2147484010"/>
          </pc:sldLayoutMkLst>
          <pc:spChg chg="mod">
            <ac:chgData name="Lauren Frickle" userId="2dab6760-2d38-46ec-9ec4-45282b1e03fb" providerId="ADAL" clId="{7E555C90-95CF-514B-8FCF-73AC06355826}" dt="2023-04-05T20:01:11.605" v="1338"/>
            <ac:spMkLst>
              <pc:docMk/>
              <pc:sldMasterMk cId="1772827690" sldId="2147484008"/>
              <pc:sldLayoutMk cId="2889609158" sldId="2147484010"/>
              <ac:spMk id="16" creationId="{A7EE6782-7B93-7245-B657-415EED786912}"/>
            </ac:spMkLst>
          </pc:spChg>
        </pc:sldLayoutChg>
        <pc:sldLayoutChg chg="addSp delSp modSp del mod modTransition">
          <pc:chgData name="Lauren Frickle" userId="2dab6760-2d38-46ec-9ec4-45282b1e03fb" providerId="ADAL" clId="{7E555C90-95CF-514B-8FCF-73AC06355826}" dt="2023-04-06T01:33:42.887" v="1958" actId="2696"/>
          <pc:sldLayoutMkLst>
            <pc:docMk/>
            <pc:sldMasterMk cId="1772827690" sldId="2147484008"/>
            <pc:sldLayoutMk cId="707268531" sldId="2147484011"/>
          </pc:sldLayoutMkLst>
          <pc:spChg chg="mod">
            <ac:chgData name="Lauren Frickle" userId="2dab6760-2d38-46ec-9ec4-45282b1e03fb" providerId="ADAL" clId="{7E555C90-95CF-514B-8FCF-73AC06355826}" dt="2023-04-05T20:01:11.605" v="1338"/>
            <ac:spMkLst>
              <pc:docMk/>
              <pc:sldMasterMk cId="1772827690" sldId="2147484008"/>
              <pc:sldLayoutMk cId="707268531" sldId="2147484011"/>
              <ac:spMk id="12" creationId="{DC881BE4-A176-7440-852F-1B3604C8F762}"/>
            </ac:spMkLst>
          </pc:spChg>
          <pc:picChg chg="add mod">
            <ac:chgData name="Lauren Frickle" userId="2dab6760-2d38-46ec-9ec4-45282b1e03fb" providerId="ADAL" clId="{7E555C90-95CF-514B-8FCF-73AC06355826}" dt="2023-04-04T16:20:54.577" v="180"/>
            <ac:picMkLst>
              <pc:docMk/>
              <pc:sldMasterMk cId="1772827690" sldId="2147484008"/>
              <pc:sldLayoutMk cId="707268531" sldId="2147484011"/>
              <ac:picMk id="2" creationId="{AAEAD27A-0DC6-B36E-0E9F-E0D50275FD19}"/>
            </ac:picMkLst>
          </pc:picChg>
          <pc:picChg chg="del">
            <ac:chgData name="Lauren Frickle" userId="2dab6760-2d38-46ec-9ec4-45282b1e03fb" providerId="ADAL" clId="{7E555C90-95CF-514B-8FCF-73AC06355826}" dt="2023-04-04T16:20:52.327" v="177" actId="478"/>
            <ac:picMkLst>
              <pc:docMk/>
              <pc:sldMasterMk cId="1772827690" sldId="2147484008"/>
              <pc:sldLayoutMk cId="707268531" sldId="2147484011"/>
              <ac:picMk id="13" creationId="{3FB80B45-E771-A993-2AA6-43AFE70626DD}"/>
            </ac:picMkLst>
          </pc:picChg>
          <pc:picChg chg="del">
            <ac:chgData name="Lauren Frickle" userId="2dab6760-2d38-46ec-9ec4-45282b1e03fb" providerId="ADAL" clId="{7E555C90-95CF-514B-8FCF-73AC06355826}" dt="2023-04-04T16:20:54.277" v="179" actId="478"/>
            <ac:picMkLst>
              <pc:docMk/>
              <pc:sldMasterMk cId="1772827690" sldId="2147484008"/>
              <pc:sldLayoutMk cId="707268531" sldId="2147484011"/>
              <ac:picMk id="14" creationId="{0A825875-9EEC-EE56-FB71-0C5DB1F61B12}"/>
            </ac:picMkLst>
          </pc:picChg>
          <pc:picChg chg="del">
            <ac:chgData name="Lauren Frickle" userId="2dab6760-2d38-46ec-9ec4-45282b1e03fb" providerId="ADAL" clId="{7E555C90-95CF-514B-8FCF-73AC06355826}" dt="2023-04-04T16:20:53.325" v="178" actId="478"/>
            <ac:picMkLst>
              <pc:docMk/>
              <pc:sldMasterMk cId="1772827690" sldId="2147484008"/>
              <pc:sldLayoutMk cId="707268531" sldId="2147484011"/>
              <ac:picMk id="15" creationId="{BFAC7A5A-7136-2D39-C77E-F18784D9C1EA}"/>
            </ac:picMkLst>
          </pc:picChg>
        </pc:sldLayoutChg>
        <pc:sldLayoutChg chg="addSp modSp del modTransition">
          <pc:chgData name="Lauren Frickle" userId="2dab6760-2d38-46ec-9ec4-45282b1e03fb" providerId="ADAL" clId="{7E555C90-95CF-514B-8FCF-73AC06355826}" dt="2023-04-06T01:33:42.945" v="1959" actId="2696"/>
          <pc:sldLayoutMkLst>
            <pc:docMk/>
            <pc:sldMasterMk cId="1772827690" sldId="2147484008"/>
            <pc:sldLayoutMk cId="2548173005" sldId="2147484012"/>
          </pc:sldLayoutMkLst>
          <pc:picChg chg="add mod">
            <ac:chgData name="Lauren Frickle" userId="2dab6760-2d38-46ec-9ec4-45282b1e03fb" providerId="ADAL" clId="{7E555C90-95CF-514B-8FCF-73AC06355826}" dt="2023-04-04T16:20:56.660" v="181"/>
            <ac:picMkLst>
              <pc:docMk/>
              <pc:sldMasterMk cId="1772827690" sldId="2147484008"/>
              <pc:sldLayoutMk cId="2548173005" sldId="2147484012"/>
              <ac:picMk id="2" creationId="{33AFF07D-1631-B2DE-B77D-CCB85D7906FA}"/>
            </ac:picMkLst>
          </pc:picChg>
        </pc:sldLayoutChg>
        <pc:sldLayoutChg chg="addSp delSp modSp del mod modTransition">
          <pc:chgData name="Lauren Frickle" userId="2dab6760-2d38-46ec-9ec4-45282b1e03fb" providerId="ADAL" clId="{7E555C90-95CF-514B-8FCF-73AC06355826}" dt="2023-04-06T01:33:43.003" v="1960" actId="2696"/>
          <pc:sldLayoutMkLst>
            <pc:docMk/>
            <pc:sldMasterMk cId="1772827690" sldId="2147484008"/>
            <pc:sldLayoutMk cId="4057611574" sldId="2147484013"/>
          </pc:sldLayoutMkLst>
          <pc:spChg chg="mod">
            <ac:chgData name="Lauren Frickle" userId="2dab6760-2d38-46ec-9ec4-45282b1e03fb" providerId="ADAL" clId="{7E555C90-95CF-514B-8FCF-73AC06355826}" dt="2023-04-05T20:01:11.605" v="1338"/>
            <ac:spMkLst>
              <pc:docMk/>
              <pc:sldMasterMk cId="1772827690" sldId="2147484008"/>
              <pc:sldLayoutMk cId="4057611574" sldId="2147484013"/>
              <ac:spMk id="12" creationId="{DC881BE4-A176-7440-852F-1B3604C8F762}"/>
            </ac:spMkLst>
          </pc:spChg>
          <pc:picChg chg="add mod">
            <ac:chgData name="Lauren Frickle" userId="2dab6760-2d38-46ec-9ec4-45282b1e03fb" providerId="ADAL" clId="{7E555C90-95CF-514B-8FCF-73AC06355826}" dt="2023-04-04T16:21:01.234" v="185"/>
            <ac:picMkLst>
              <pc:docMk/>
              <pc:sldMasterMk cId="1772827690" sldId="2147484008"/>
              <pc:sldLayoutMk cId="4057611574" sldId="2147484013"/>
              <ac:picMk id="2" creationId="{B80543A1-CFEC-23B3-3C71-F4EFAF88EE32}"/>
            </ac:picMkLst>
          </pc:picChg>
          <pc:picChg chg="del">
            <ac:chgData name="Lauren Frickle" userId="2dab6760-2d38-46ec-9ec4-45282b1e03fb" providerId="ADAL" clId="{7E555C90-95CF-514B-8FCF-73AC06355826}" dt="2023-04-04T16:21:00.931" v="184" actId="478"/>
            <ac:picMkLst>
              <pc:docMk/>
              <pc:sldMasterMk cId="1772827690" sldId="2147484008"/>
              <pc:sldLayoutMk cId="4057611574" sldId="2147484013"/>
              <ac:picMk id="6" creationId="{B9094725-B63B-1D83-977C-0F5AF3FB0CE4}"/>
            </ac:picMkLst>
          </pc:picChg>
          <pc:picChg chg="del">
            <ac:chgData name="Lauren Frickle" userId="2dab6760-2d38-46ec-9ec4-45282b1e03fb" providerId="ADAL" clId="{7E555C90-95CF-514B-8FCF-73AC06355826}" dt="2023-04-04T16:20:59.877" v="183" actId="478"/>
            <ac:picMkLst>
              <pc:docMk/>
              <pc:sldMasterMk cId="1772827690" sldId="2147484008"/>
              <pc:sldLayoutMk cId="4057611574" sldId="2147484013"/>
              <ac:picMk id="9" creationId="{E0B1AEF3-115D-2AE0-F3FF-3262CE2D2E80}"/>
            </ac:picMkLst>
          </pc:picChg>
          <pc:picChg chg="del">
            <ac:chgData name="Lauren Frickle" userId="2dab6760-2d38-46ec-9ec4-45282b1e03fb" providerId="ADAL" clId="{7E555C90-95CF-514B-8FCF-73AC06355826}" dt="2023-04-04T16:20:58.825" v="182" actId="478"/>
            <ac:picMkLst>
              <pc:docMk/>
              <pc:sldMasterMk cId="1772827690" sldId="2147484008"/>
              <pc:sldLayoutMk cId="4057611574" sldId="2147484013"/>
              <ac:picMk id="13" creationId="{97C6C518-4058-1860-CFC3-F5FE6796EE4A}"/>
            </ac:picMkLst>
          </pc:picChg>
        </pc:sldLayoutChg>
        <pc:sldLayoutChg chg="addSp modSp del modTransition">
          <pc:chgData name="Lauren Frickle" userId="2dab6760-2d38-46ec-9ec4-45282b1e03fb" providerId="ADAL" clId="{7E555C90-95CF-514B-8FCF-73AC06355826}" dt="2023-04-06T01:33:43.064" v="1961" actId="2696"/>
          <pc:sldLayoutMkLst>
            <pc:docMk/>
            <pc:sldMasterMk cId="1772827690" sldId="2147484008"/>
            <pc:sldLayoutMk cId="1390592617" sldId="2147484014"/>
          </pc:sldLayoutMkLst>
          <pc:picChg chg="add mod">
            <ac:chgData name="Lauren Frickle" userId="2dab6760-2d38-46ec-9ec4-45282b1e03fb" providerId="ADAL" clId="{7E555C90-95CF-514B-8FCF-73AC06355826}" dt="2023-04-04T16:21:03.524" v="186"/>
            <ac:picMkLst>
              <pc:docMk/>
              <pc:sldMasterMk cId="1772827690" sldId="2147484008"/>
              <pc:sldLayoutMk cId="1390592617" sldId="2147484014"/>
              <ac:picMk id="2" creationId="{1AEC5A23-3244-40E8-9271-BA7E63A8A956}"/>
            </ac:picMkLst>
          </pc:picChg>
        </pc:sldLayoutChg>
        <pc:sldLayoutChg chg="addSp delSp modSp del mod modTransition">
          <pc:chgData name="Lauren Frickle" userId="2dab6760-2d38-46ec-9ec4-45282b1e03fb" providerId="ADAL" clId="{7E555C90-95CF-514B-8FCF-73AC06355826}" dt="2023-04-06T01:33:43.148" v="1962" actId="2696"/>
          <pc:sldLayoutMkLst>
            <pc:docMk/>
            <pc:sldMasterMk cId="1772827690" sldId="2147484008"/>
            <pc:sldLayoutMk cId="885443917" sldId="2147484015"/>
          </pc:sldLayoutMkLst>
          <pc:spChg chg="mod">
            <ac:chgData name="Lauren Frickle" userId="2dab6760-2d38-46ec-9ec4-45282b1e03fb" providerId="ADAL" clId="{7E555C90-95CF-514B-8FCF-73AC06355826}" dt="2023-04-05T20:01:11.605" v="1338"/>
            <ac:spMkLst>
              <pc:docMk/>
              <pc:sldMasterMk cId="1772827690" sldId="2147484008"/>
              <pc:sldLayoutMk cId="885443917" sldId="2147484015"/>
              <ac:spMk id="14" creationId="{B610A1D8-3E11-1249-998A-2A7A3A88FC37}"/>
            </ac:spMkLst>
          </pc:spChg>
          <pc:spChg chg="mod">
            <ac:chgData name="Lauren Frickle" userId="2dab6760-2d38-46ec-9ec4-45282b1e03fb" providerId="ADAL" clId="{7E555C90-95CF-514B-8FCF-73AC06355826}" dt="2023-04-05T20:01:11.605" v="1338"/>
            <ac:spMkLst>
              <pc:docMk/>
              <pc:sldMasterMk cId="1772827690" sldId="2147484008"/>
              <pc:sldLayoutMk cId="885443917" sldId="2147484015"/>
              <ac:spMk id="24" creationId="{E72B2C59-6977-4D41-BB25-EFD280FAA67D}"/>
            </ac:spMkLst>
          </pc:spChg>
          <pc:picChg chg="add mod">
            <ac:chgData name="Lauren Frickle" userId="2dab6760-2d38-46ec-9ec4-45282b1e03fb" providerId="ADAL" clId="{7E555C90-95CF-514B-8FCF-73AC06355826}" dt="2023-04-04T16:21:07.971" v="190"/>
            <ac:picMkLst>
              <pc:docMk/>
              <pc:sldMasterMk cId="1772827690" sldId="2147484008"/>
              <pc:sldLayoutMk cId="885443917" sldId="2147484015"/>
              <ac:picMk id="2" creationId="{38C6FB6F-9695-5CE1-20E1-51A92B8D0522}"/>
            </ac:picMkLst>
          </pc:picChg>
          <pc:picChg chg="del">
            <ac:chgData name="Lauren Frickle" userId="2dab6760-2d38-46ec-9ec4-45282b1e03fb" providerId="ADAL" clId="{7E555C90-95CF-514B-8FCF-73AC06355826}" dt="2023-04-04T16:21:07.675" v="189" actId="478"/>
            <ac:picMkLst>
              <pc:docMk/>
              <pc:sldMasterMk cId="1772827690" sldId="2147484008"/>
              <pc:sldLayoutMk cId="885443917" sldId="2147484015"/>
              <ac:picMk id="6" creationId="{B5E90128-5888-8B88-D10D-8A60781DAC39}"/>
            </ac:picMkLst>
          </pc:picChg>
          <pc:picChg chg="del">
            <ac:chgData name="Lauren Frickle" userId="2dab6760-2d38-46ec-9ec4-45282b1e03fb" providerId="ADAL" clId="{7E555C90-95CF-514B-8FCF-73AC06355826}" dt="2023-04-04T16:21:05.675" v="187" actId="478"/>
            <ac:picMkLst>
              <pc:docMk/>
              <pc:sldMasterMk cId="1772827690" sldId="2147484008"/>
              <pc:sldLayoutMk cId="885443917" sldId="2147484015"/>
              <ac:picMk id="7" creationId="{E5F00836-898F-045F-52B3-A6E9428F2E42}"/>
            </ac:picMkLst>
          </pc:picChg>
          <pc:picChg chg="del">
            <ac:chgData name="Lauren Frickle" userId="2dab6760-2d38-46ec-9ec4-45282b1e03fb" providerId="ADAL" clId="{7E555C90-95CF-514B-8FCF-73AC06355826}" dt="2023-04-04T16:21:06.525" v="188" actId="478"/>
            <ac:picMkLst>
              <pc:docMk/>
              <pc:sldMasterMk cId="1772827690" sldId="2147484008"/>
              <pc:sldLayoutMk cId="885443917" sldId="2147484015"/>
              <ac:picMk id="8" creationId="{1E968513-CC07-DCED-6985-726B0B21C897}"/>
            </ac:picMkLst>
          </pc:picChg>
        </pc:sldLayoutChg>
        <pc:sldLayoutChg chg="addSp delSp modSp del mod modTransition">
          <pc:chgData name="Lauren Frickle" userId="2dab6760-2d38-46ec-9ec4-45282b1e03fb" providerId="ADAL" clId="{7E555C90-95CF-514B-8FCF-73AC06355826}" dt="2023-04-06T01:33:43.207" v="1963" actId="2696"/>
          <pc:sldLayoutMkLst>
            <pc:docMk/>
            <pc:sldMasterMk cId="1772827690" sldId="2147484008"/>
            <pc:sldLayoutMk cId="965655202" sldId="2147484016"/>
          </pc:sldLayoutMkLst>
          <pc:spChg chg="mod">
            <ac:chgData name="Lauren Frickle" userId="2dab6760-2d38-46ec-9ec4-45282b1e03fb" providerId="ADAL" clId="{7E555C90-95CF-514B-8FCF-73AC06355826}" dt="2023-04-05T20:01:11.605" v="1338"/>
            <ac:spMkLst>
              <pc:docMk/>
              <pc:sldMasterMk cId="1772827690" sldId="2147484008"/>
              <pc:sldLayoutMk cId="965655202" sldId="2147484016"/>
              <ac:spMk id="21" creationId="{02B74573-9FC4-AC47-B5A7-8C7E720ABB26}"/>
            </ac:spMkLst>
          </pc:spChg>
          <pc:spChg chg="mod">
            <ac:chgData name="Lauren Frickle" userId="2dab6760-2d38-46ec-9ec4-45282b1e03fb" providerId="ADAL" clId="{7E555C90-95CF-514B-8FCF-73AC06355826}" dt="2023-04-05T20:01:11.605" v="1338"/>
            <ac:spMkLst>
              <pc:docMk/>
              <pc:sldMasterMk cId="1772827690" sldId="2147484008"/>
              <pc:sldLayoutMk cId="965655202" sldId="2147484016"/>
              <ac:spMk id="42" creationId="{039579E4-6755-2C49-9F8F-5022BAED23FC}"/>
            </ac:spMkLst>
          </pc:spChg>
          <pc:picChg chg="add mod">
            <ac:chgData name="Lauren Frickle" userId="2dab6760-2d38-46ec-9ec4-45282b1e03fb" providerId="ADAL" clId="{7E555C90-95CF-514B-8FCF-73AC06355826}" dt="2023-04-04T16:21:12.522" v="194"/>
            <ac:picMkLst>
              <pc:docMk/>
              <pc:sldMasterMk cId="1772827690" sldId="2147484008"/>
              <pc:sldLayoutMk cId="965655202" sldId="2147484016"/>
              <ac:picMk id="2" creationId="{02B2330F-C580-1B5D-1237-7EB8094E9D51}"/>
            </ac:picMkLst>
          </pc:picChg>
          <pc:picChg chg="del">
            <ac:chgData name="Lauren Frickle" userId="2dab6760-2d38-46ec-9ec4-45282b1e03fb" providerId="ADAL" clId="{7E555C90-95CF-514B-8FCF-73AC06355826}" dt="2023-04-04T16:21:12.228" v="193" actId="478"/>
            <ac:picMkLst>
              <pc:docMk/>
              <pc:sldMasterMk cId="1772827690" sldId="2147484008"/>
              <pc:sldLayoutMk cId="965655202" sldId="2147484016"/>
              <ac:picMk id="6" creationId="{0E92AFA7-59A6-5218-0395-E4CFB348237B}"/>
            </ac:picMkLst>
          </pc:picChg>
          <pc:picChg chg="del">
            <ac:chgData name="Lauren Frickle" userId="2dab6760-2d38-46ec-9ec4-45282b1e03fb" providerId="ADAL" clId="{7E555C90-95CF-514B-8FCF-73AC06355826}" dt="2023-04-04T16:21:10.235" v="191" actId="478"/>
            <ac:picMkLst>
              <pc:docMk/>
              <pc:sldMasterMk cId="1772827690" sldId="2147484008"/>
              <pc:sldLayoutMk cId="965655202" sldId="2147484016"/>
              <ac:picMk id="7" creationId="{9B296AFC-618E-A961-64AE-8F6E1C6BE592}"/>
            </ac:picMkLst>
          </pc:picChg>
          <pc:picChg chg="del">
            <ac:chgData name="Lauren Frickle" userId="2dab6760-2d38-46ec-9ec4-45282b1e03fb" providerId="ADAL" clId="{7E555C90-95CF-514B-8FCF-73AC06355826}" dt="2023-04-04T16:21:11.127" v="192" actId="478"/>
            <ac:picMkLst>
              <pc:docMk/>
              <pc:sldMasterMk cId="1772827690" sldId="2147484008"/>
              <pc:sldLayoutMk cId="965655202" sldId="2147484016"/>
              <ac:picMk id="8" creationId="{972E31EB-65C7-C6FE-F807-BCD3BA33EAD7}"/>
            </ac:picMkLst>
          </pc:picChg>
        </pc:sldLayoutChg>
        <pc:sldLayoutChg chg="addSp delSp modSp del mod modTransition">
          <pc:chgData name="Lauren Frickle" userId="2dab6760-2d38-46ec-9ec4-45282b1e03fb" providerId="ADAL" clId="{7E555C90-95CF-514B-8FCF-73AC06355826}" dt="2023-04-06T01:33:43.267" v="1964" actId="2696"/>
          <pc:sldLayoutMkLst>
            <pc:docMk/>
            <pc:sldMasterMk cId="1772827690" sldId="2147484008"/>
            <pc:sldLayoutMk cId="3208436337" sldId="2147484017"/>
          </pc:sldLayoutMkLst>
          <pc:spChg chg="mod">
            <ac:chgData name="Lauren Frickle" userId="2dab6760-2d38-46ec-9ec4-45282b1e03fb" providerId="ADAL" clId="{7E555C90-95CF-514B-8FCF-73AC06355826}" dt="2023-04-05T20:01:11.605" v="1338"/>
            <ac:spMkLst>
              <pc:docMk/>
              <pc:sldMasterMk cId="1772827690" sldId="2147484008"/>
              <pc:sldLayoutMk cId="3208436337" sldId="2147484017"/>
              <ac:spMk id="21" creationId="{02B74573-9FC4-AC47-B5A7-8C7E720ABB26}"/>
            </ac:spMkLst>
          </pc:spChg>
          <pc:spChg chg="mod">
            <ac:chgData name="Lauren Frickle" userId="2dab6760-2d38-46ec-9ec4-45282b1e03fb" providerId="ADAL" clId="{7E555C90-95CF-514B-8FCF-73AC06355826}" dt="2023-04-05T20:01:11.605" v="1338"/>
            <ac:spMkLst>
              <pc:docMk/>
              <pc:sldMasterMk cId="1772827690" sldId="2147484008"/>
              <pc:sldLayoutMk cId="3208436337" sldId="2147484017"/>
              <ac:spMk id="42" creationId="{039579E4-6755-2C49-9F8F-5022BAED23FC}"/>
            </ac:spMkLst>
          </pc:spChg>
          <pc:picChg chg="add mod">
            <ac:chgData name="Lauren Frickle" userId="2dab6760-2d38-46ec-9ec4-45282b1e03fb" providerId="ADAL" clId="{7E555C90-95CF-514B-8FCF-73AC06355826}" dt="2023-04-04T16:21:17.917" v="198"/>
            <ac:picMkLst>
              <pc:docMk/>
              <pc:sldMasterMk cId="1772827690" sldId="2147484008"/>
              <pc:sldLayoutMk cId="3208436337" sldId="2147484017"/>
              <ac:picMk id="2" creationId="{26889DDC-84FE-C9BA-B704-F033EA12FC99}"/>
            </ac:picMkLst>
          </pc:picChg>
          <pc:picChg chg="del">
            <ac:chgData name="Lauren Frickle" userId="2dab6760-2d38-46ec-9ec4-45282b1e03fb" providerId="ADAL" clId="{7E555C90-95CF-514B-8FCF-73AC06355826}" dt="2023-04-04T16:21:17.625" v="197" actId="478"/>
            <ac:picMkLst>
              <pc:docMk/>
              <pc:sldMasterMk cId="1772827690" sldId="2147484008"/>
              <pc:sldLayoutMk cId="3208436337" sldId="2147484017"/>
              <ac:picMk id="6" creationId="{B523FCD8-748F-0B28-36E2-020850210772}"/>
            </ac:picMkLst>
          </pc:picChg>
          <pc:picChg chg="del">
            <ac:chgData name="Lauren Frickle" userId="2dab6760-2d38-46ec-9ec4-45282b1e03fb" providerId="ADAL" clId="{7E555C90-95CF-514B-8FCF-73AC06355826}" dt="2023-04-04T16:21:16.175" v="196" actId="478"/>
            <ac:picMkLst>
              <pc:docMk/>
              <pc:sldMasterMk cId="1772827690" sldId="2147484008"/>
              <pc:sldLayoutMk cId="3208436337" sldId="2147484017"/>
              <ac:picMk id="7" creationId="{D22C3CC4-7D74-403F-E665-D81FCED1D466}"/>
            </ac:picMkLst>
          </pc:picChg>
          <pc:picChg chg="del">
            <ac:chgData name="Lauren Frickle" userId="2dab6760-2d38-46ec-9ec4-45282b1e03fb" providerId="ADAL" clId="{7E555C90-95CF-514B-8FCF-73AC06355826}" dt="2023-04-04T16:21:15.176" v="195" actId="478"/>
            <ac:picMkLst>
              <pc:docMk/>
              <pc:sldMasterMk cId="1772827690" sldId="2147484008"/>
              <pc:sldLayoutMk cId="3208436337" sldId="2147484017"/>
              <ac:picMk id="8" creationId="{6F2CDF88-978A-A974-A19B-460C7701D198}"/>
            </ac:picMkLst>
          </pc:picChg>
        </pc:sldLayoutChg>
        <pc:sldLayoutChg chg="addSp delSp modSp del mod modTransition">
          <pc:chgData name="Lauren Frickle" userId="2dab6760-2d38-46ec-9ec4-45282b1e03fb" providerId="ADAL" clId="{7E555C90-95CF-514B-8FCF-73AC06355826}" dt="2023-04-06T01:33:43.325" v="1965" actId="2696"/>
          <pc:sldLayoutMkLst>
            <pc:docMk/>
            <pc:sldMasterMk cId="1772827690" sldId="2147484008"/>
            <pc:sldLayoutMk cId="1088350747" sldId="2147484018"/>
          </pc:sldLayoutMkLst>
          <pc:spChg chg="mod">
            <ac:chgData name="Lauren Frickle" userId="2dab6760-2d38-46ec-9ec4-45282b1e03fb" providerId="ADAL" clId="{7E555C90-95CF-514B-8FCF-73AC06355826}" dt="2023-04-05T20:01:11.605" v="1338"/>
            <ac:spMkLst>
              <pc:docMk/>
              <pc:sldMasterMk cId="1772827690" sldId="2147484008"/>
              <pc:sldLayoutMk cId="1088350747" sldId="2147484018"/>
              <ac:spMk id="8" creationId="{BFEA9F0E-C199-5241-801C-51ABEBE3026D}"/>
            </ac:spMkLst>
          </pc:spChg>
          <pc:spChg chg="mod">
            <ac:chgData name="Lauren Frickle" userId="2dab6760-2d38-46ec-9ec4-45282b1e03fb" providerId="ADAL" clId="{7E555C90-95CF-514B-8FCF-73AC06355826}" dt="2023-04-05T20:01:11.605" v="1338"/>
            <ac:spMkLst>
              <pc:docMk/>
              <pc:sldMasterMk cId="1772827690" sldId="2147484008"/>
              <pc:sldLayoutMk cId="1088350747" sldId="2147484018"/>
              <ac:spMk id="97" creationId="{5BCF9B33-844D-EB45-91A6-31D69AEDEAC6}"/>
            </ac:spMkLst>
          </pc:spChg>
          <pc:picChg chg="add mod">
            <ac:chgData name="Lauren Frickle" userId="2dab6760-2d38-46ec-9ec4-45282b1e03fb" providerId="ADAL" clId="{7E555C90-95CF-514B-8FCF-73AC06355826}" dt="2023-04-04T16:21:25.372" v="200"/>
            <ac:picMkLst>
              <pc:docMk/>
              <pc:sldMasterMk cId="1772827690" sldId="2147484008"/>
              <pc:sldLayoutMk cId="1088350747" sldId="2147484018"/>
              <ac:picMk id="2" creationId="{7824F4FA-6D86-A67D-EE83-E0BA96C834D5}"/>
            </ac:picMkLst>
          </pc:picChg>
          <pc:picChg chg="del">
            <ac:chgData name="Lauren Frickle" userId="2dab6760-2d38-46ec-9ec4-45282b1e03fb" providerId="ADAL" clId="{7E555C90-95CF-514B-8FCF-73AC06355826}" dt="2023-04-04T16:21:24.940" v="199" actId="478"/>
            <ac:picMkLst>
              <pc:docMk/>
              <pc:sldMasterMk cId="1772827690" sldId="2147484008"/>
              <pc:sldLayoutMk cId="1088350747" sldId="2147484018"/>
              <ac:picMk id="6" creationId="{1684ED44-AF99-1A6F-7102-D8EE26C8FC1F}"/>
            </ac:picMkLst>
          </pc:picChg>
          <pc:picChg chg="del">
            <ac:chgData name="Lauren Frickle" userId="2dab6760-2d38-46ec-9ec4-45282b1e03fb" providerId="ADAL" clId="{7E555C90-95CF-514B-8FCF-73AC06355826}" dt="2023-04-04T16:21:24.940" v="199" actId="478"/>
            <ac:picMkLst>
              <pc:docMk/>
              <pc:sldMasterMk cId="1772827690" sldId="2147484008"/>
              <pc:sldLayoutMk cId="1088350747" sldId="2147484018"/>
              <ac:picMk id="9" creationId="{A0078BFA-848E-95CE-2EB1-617135A38C1F}"/>
            </ac:picMkLst>
          </pc:picChg>
          <pc:picChg chg="del">
            <ac:chgData name="Lauren Frickle" userId="2dab6760-2d38-46ec-9ec4-45282b1e03fb" providerId="ADAL" clId="{7E555C90-95CF-514B-8FCF-73AC06355826}" dt="2023-04-04T16:21:24.940" v="199" actId="478"/>
            <ac:picMkLst>
              <pc:docMk/>
              <pc:sldMasterMk cId="1772827690" sldId="2147484008"/>
              <pc:sldLayoutMk cId="1088350747" sldId="2147484018"/>
              <ac:picMk id="11" creationId="{5C450D94-903A-49F1-86A7-A38F037D888F}"/>
            </ac:picMkLst>
          </pc:picChg>
        </pc:sldLayoutChg>
        <pc:sldLayoutChg chg="addSp delSp modSp del mod modTransition">
          <pc:chgData name="Lauren Frickle" userId="2dab6760-2d38-46ec-9ec4-45282b1e03fb" providerId="ADAL" clId="{7E555C90-95CF-514B-8FCF-73AC06355826}" dt="2023-04-06T01:33:43.385" v="1966" actId="2696"/>
          <pc:sldLayoutMkLst>
            <pc:docMk/>
            <pc:sldMasterMk cId="1772827690" sldId="2147484008"/>
            <pc:sldLayoutMk cId="1444017540" sldId="2147484019"/>
          </pc:sldLayoutMkLst>
          <pc:spChg chg="mod">
            <ac:chgData name="Lauren Frickle" userId="2dab6760-2d38-46ec-9ec4-45282b1e03fb" providerId="ADAL" clId="{7E555C90-95CF-514B-8FCF-73AC06355826}" dt="2023-04-05T20:01:11.605" v="1338"/>
            <ac:spMkLst>
              <pc:docMk/>
              <pc:sldMasterMk cId="1772827690" sldId="2147484008"/>
              <pc:sldLayoutMk cId="1444017540" sldId="2147484019"/>
              <ac:spMk id="6" creationId="{4D8A38B6-0DC0-AB45-B963-CC7F2A049D4F}"/>
            </ac:spMkLst>
          </pc:spChg>
          <pc:spChg chg="mod">
            <ac:chgData name="Lauren Frickle" userId="2dab6760-2d38-46ec-9ec4-45282b1e03fb" providerId="ADAL" clId="{7E555C90-95CF-514B-8FCF-73AC06355826}" dt="2023-04-05T20:01:11.605" v="1338"/>
            <ac:spMkLst>
              <pc:docMk/>
              <pc:sldMasterMk cId="1772827690" sldId="2147484008"/>
              <pc:sldLayoutMk cId="1444017540" sldId="2147484019"/>
              <ac:spMk id="11" creationId="{CB5B232D-8C2F-7545-8A84-67E4DBA7B6B6}"/>
            </ac:spMkLst>
          </pc:spChg>
          <pc:picChg chg="add mod">
            <ac:chgData name="Lauren Frickle" userId="2dab6760-2d38-46ec-9ec4-45282b1e03fb" providerId="ADAL" clId="{7E555C90-95CF-514B-8FCF-73AC06355826}" dt="2023-04-04T16:21:28.935" v="202"/>
            <ac:picMkLst>
              <pc:docMk/>
              <pc:sldMasterMk cId="1772827690" sldId="2147484008"/>
              <pc:sldLayoutMk cId="1444017540" sldId="2147484019"/>
              <ac:picMk id="2" creationId="{D8CFA47E-3855-F185-270E-108519744E4F}"/>
            </ac:picMkLst>
          </pc:picChg>
          <pc:picChg chg="del">
            <ac:chgData name="Lauren Frickle" userId="2dab6760-2d38-46ec-9ec4-45282b1e03fb" providerId="ADAL" clId="{7E555C90-95CF-514B-8FCF-73AC06355826}" dt="2023-04-04T16:21:28.676" v="201" actId="478"/>
            <ac:picMkLst>
              <pc:docMk/>
              <pc:sldMasterMk cId="1772827690" sldId="2147484008"/>
              <pc:sldLayoutMk cId="1444017540" sldId="2147484019"/>
              <ac:picMk id="7" creationId="{523D7222-B2E3-D50E-3E60-867DC1AEE645}"/>
            </ac:picMkLst>
          </pc:picChg>
          <pc:picChg chg="del">
            <ac:chgData name="Lauren Frickle" userId="2dab6760-2d38-46ec-9ec4-45282b1e03fb" providerId="ADAL" clId="{7E555C90-95CF-514B-8FCF-73AC06355826}" dt="2023-04-04T16:21:28.676" v="201" actId="478"/>
            <ac:picMkLst>
              <pc:docMk/>
              <pc:sldMasterMk cId="1772827690" sldId="2147484008"/>
              <pc:sldLayoutMk cId="1444017540" sldId="2147484019"/>
              <ac:picMk id="9" creationId="{5F14286D-DF23-B293-7886-109BF90C6D02}"/>
            </ac:picMkLst>
          </pc:picChg>
          <pc:picChg chg="del">
            <ac:chgData name="Lauren Frickle" userId="2dab6760-2d38-46ec-9ec4-45282b1e03fb" providerId="ADAL" clId="{7E555C90-95CF-514B-8FCF-73AC06355826}" dt="2023-04-04T16:21:28.676" v="201" actId="478"/>
            <ac:picMkLst>
              <pc:docMk/>
              <pc:sldMasterMk cId="1772827690" sldId="2147484008"/>
              <pc:sldLayoutMk cId="1444017540" sldId="2147484019"/>
              <ac:picMk id="10" creationId="{E645728C-5A86-2DAC-4976-AF5A8ACEEF35}"/>
            </ac:picMkLst>
          </pc:picChg>
        </pc:sldLayoutChg>
        <pc:sldLayoutChg chg="addSp delSp modSp del mod modTransition">
          <pc:chgData name="Lauren Frickle" userId="2dab6760-2d38-46ec-9ec4-45282b1e03fb" providerId="ADAL" clId="{7E555C90-95CF-514B-8FCF-73AC06355826}" dt="2023-04-06T01:33:43.443" v="1967" actId="2696"/>
          <pc:sldLayoutMkLst>
            <pc:docMk/>
            <pc:sldMasterMk cId="1772827690" sldId="2147484008"/>
            <pc:sldLayoutMk cId="680935431" sldId="2147484020"/>
          </pc:sldLayoutMkLst>
          <pc:spChg chg="mod">
            <ac:chgData name="Lauren Frickle" userId="2dab6760-2d38-46ec-9ec4-45282b1e03fb" providerId="ADAL" clId="{7E555C90-95CF-514B-8FCF-73AC06355826}" dt="2023-04-05T20:01:11.605" v="1338"/>
            <ac:spMkLst>
              <pc:docMk/>
              <pc:sldMasterMk cId="1772827690" sldId="2147484008"/>
              <pc:sldLayoutMk cId="680935431" sldId="2147484020"/>
              <ac:spMk id="11" creationId="{4D78DC3B-C4A1-C141-9E01-A1368FAC7E3A}"/>
            </ac:spMkLst>
          </pc:spChg>
          <pc:spChg chg="mod">
            <ac:chgData name="Lauren Frickle" userId="2dab6760-2d38-46ec-9ec4-45282b1e03fb" providerId="ADAL" clId="{7E555C90-95CF-514B-8FCF-73AC06355826}" dt="2023-04-05T20:01:11.605" v="1338"/>
            <ac:spMkLst>
              <pc:docMk/>
              <pc:sldMasterMk cId="1772827690" sldId="2147484008"/>
              <pc:sldLayoutMk cId="680935431" sldId="2147484020"/>
              <ac:spMk id="16" creationId="{2A1BE76E-2ED4-4E42-81B3-C047440C8686}"/>
            </ac:spMkLst>
          </pc:spChg>
          <pc:picChg chg="add mod">
            <ac:chgData name="Lauren Frickle" userId="2dab6760-2d38-46ec-9ec4-45282b1e03fb" providerId="ADAL" clId="{7E555C90-95CF-514B-8FCF-73AC06355826}" dt="2023-04-04T16:21:33.196" v="204"/>
            <ac:picMkLst>
              <pc:docMk/>
              <pc:sldMasterMk cId="1772827690" sldId="2147484008"/>
              <pc:sldLayoutMk cId="680935431" sldId="2147484020"/>
              <ac:picMk id="2" creationId="{8A01076B-5977-05D9-9CBB-9142EF9A87E3}"/>
            </ac:picMkLst>
          </pc:picChg>
          <pc:picChg chg="del">
            <ac:chgData name="Lauren Frickle" userId="2dab6760-2d38-46ec-9ec4-45282b1e03fb" providerId="ADAL" clId="{7E555C90-95CF-514B-8FCF-73AC06355826}" dt="2023-04-04T16:21:32.885" v="203" actId="478"/>
            <ac:picMkLst>
              <pc:docMk/>
              <pc:sldMasterMk cId="1772827690" sldId="2147484008"/>
              <pc:sldLayoutMk cId="680935431" sldId="2147484020"/>
              <ac:picMk id="6" creationId="{5AFB16B6-F1B0-8338-8850-EAC82B1462FF}"/>
            </ac:picMkLst>
          </pc:picChg>
          <pc:picChg chg="del">
            <ac:chgData name="Lauren Frickle" userId="2dab6760-2d38-46ec-9ec4-45282b1e03fb" providerId="ADAL" clId="{7E555C90-95CF-514B-8FCF-73AC06355826}" dt="2023-04-04T16:21:32.885" v="203" actId="478"/>
            <ac:picMkLst>
              <pc:docMk/>
              <pc:sldMasterMk cId="1772827690" sldId="2147484008"/>
              <pc:sldLayoutMk cId="680935431" sldId="2147484020"/>
              <ac:picMk id="7" creationId="{22D61FE1-CECA-75B4-5D93-8C839FF4AEEA}"/>
            </ac:picMkLst>
          </pc:picChg>
          <pc:picChg chg="del">
            <ac:chgData name="Lauren Frickle" userId="2dab6760-2d38-46ec-9ec4-45282b1e03fb" providerId="ADAL" clId="{7E555C90-95CF-514B-8FCF-73AC06355826}" dt="2023-04-04T16:21:32.885" v="203" actId="478"/>
            <ac:picMkLst>
              <pc:docMk/>
              <pc:sldMasterMk cId="1772827690" sldId="2147484008"/>
              <pc:sldLayoutMk cId="680935431" sldId="2147484020"/>
              <ac:picMk id="8" creationId="{6A5381FC-9B9A-5A87-CC42-A82806078156}"/>
            </ac:picMkLst>
          </pc:picChg>
        </pc:sldLayoutChg>
        <pc:sldLayoutChg chg="addSp delSp modSp del mod modTransition">
          <pc:chgData name="Lauren Frickle" userId="2dab6760-2d38-46ec-9ec4-45282b1e03fb" providerId="ADAL" clId="{7E555C90-95CF-514B-8FCF-73AC06355826}" dt="2023-04-06T01:33:43.502" v="1968" actId="2696"/>
          <pc:sldLayoutMkLst>
            <pc:docMk/>
            <pc:sldMasterMk cId="1772827690" sldId="2147484008"/>
            <pc:sldLayoutMk cId="928834643" sldId="2147484021"/>
          </pc:sldLayoutMkLst>
          <pc:spChg chg="mod">
            <ac:chgData name="Lauren Frickle" userId="2dab6760-2d38-46ec-9ec4-45282b1e03fb" providerId="ADAL" clId="{7E555C90-95CF-514B-8FCF-73AC06355826}" dt="2023-04-05T20:01:11.605" v="1338"/>
            <ac:spMkLst>
              <pc:docMk/>
              <pc:sldMasterMk cId="1772827690" sldId="2147484008"/>
              <pc:sldLayoutMk cId="928834643" sldId="2147484021"/>
              <ac:spMk id="4" creationId="{8BF0A374-AE8F-3A4B-9358-E66C1E1DE95D}"/>
            </ac:spMkLst>
          </pc:spChg>
          <pc:spChg chg="mod">
            <ac:chgData name="Lauren Frickle" userId="2dab6760-2d38-46ec-9ec4-45282b1e03fb" providerId="ADAL" clId="{7E555C90-95CF-514B-8FCF-73AC06355826}" dt="2023-04-05T20:01:11.605" v="1338"/>
            <ac:spMkLst>
              <pc:docMk/>
              <pc:sldMasterMk cId="1772827690" sldId="2147484008"/>
              <pc:sldLayoutMk cId="928834643" sldId="2147484021"/>
              <ac:spMk id="9" creationId="{CD204C37-906B-5445-A843-54DBAB32C229}"/>
            </ac:spMkLst>
          </pc:spChg>
          <pc:picChg chg="add mod">
            <ac:chgData name="Lauren Frickle" userId="2dab6760-2d38-46ec-9ec4-45282b1e03fb" providerId="ADAL" clId="{7E555C90-95CF-514B-8FCF-73AC06355826}" dt="2023-04-04T16:21:37.008" v="206"/>
            <ac:picMkLst>
              <pc:docMk/>
              <pc:sldMasterMk cId="1772827690" sldId="2147484008"/>
              <pc:sldLayoutMk cId="928834643" sldId="2147484021"/>
              <ac:picMk id="2" creationId="{94B5BDD3-BA81-8E90-7094-2B89BB080D93}"/>
            </ac:picMkLst>
          </pc:picChg>
          <pc:picChg chg="del">
            <ac:chgData name="Lauren Frickle" userId="2dab6760-2d38-46ec-9ec4-45282b1e03fb" providerId="ADAL" clId="{7E555C90-95CF-514B-8FCF-73AC06355826}" dt="2023-04-04T16:21:36.704" v="205" actId="478"/>
            <ac:picMkLst>
              <pc:docMk/>
              <pc:sldMasterMk cId="1772827690" sldId="2147484008"/>
              <pc:sldLayoutMk cId="928834643" sldId="2147484021"/>
              <ac:picMk id="5" creationId="{9F3B52CE-70A1-3CFC-69C8-74A06F97ED26}"/>
            </ac:picMkLst>
          </pc:picChg>
          <pc:picChg chg="del">
            <ac:chgData name="Lauren Frickle" userId="2dab6760-2d38-46ec-9ec4-45282b1e03fb" providerId="ADAL" clId="{7E555C90-95CF-514B-8FCF-73AC06355826}" dt="2023-04-04T16:21:36.704" v="205" actId="478"/>
            <ac:picMkLst>
              <pc:docMk/>
              <pc:sldMasterMk cId="1772827690" sldId="2147484008"/>
              <pc:sldLayoutMk cId="928834643" sldId="2147484021"/>
              <ac:picMk id="11" creationId="{5F473CEE-CE5C-F1FC-FC18-4B28294CC9B5}"/>
            </ac:picMkLst>
          </pc:picChg>
          <pc:picChg chg="del">
            <ac:chgData name="Lauren Frickle" userId="2dab6760-2d38-46ec-9ec4-45282b1e03fb" providerId="ADAL" clId="{7E555C90-95CF-514B-8FCF-73AC06355826}" dt="2023-04-04T16:21:36.704" v="205" actId="478"/>
            <ac:picMkLst>
              <pc:docMk/>
              <pc:sldMasterMk cId="1772827690" sldId="2147484008"/>
              <pc:sldLayoutMk cId="928834643" sldId="2147484021"/>
              <ac:picMk id="12" creationId="{D9442336-EE41-1C7C-77BC-695D89F87009}"/>
            </ac:picMkLst>
          </pc:picChg>
        </pc:sldLayoutChg>
        <pc:sldLayoutChg chg="addSp delSp modSp del mod modTransition">
          <pc:chgData name="Lauren Frickle" userId="2dab6760-2d38-46ec-9ec4-45282b1e03fb" providerId="ADAL" clId="{7E555C90-95CF-514B-8FCF-73AC06355826}" dt="2023-04-06T01:33:43.560" v="1969" actId="2696"/>
          <pc:sldLayoutMkLst>
            <pc:docMk/>
            <pc:sldMasterMk cId="1772827690" sldId="2147484008"/>
            <pc:sldLayoutMk cId="36272826" sldId="2147484022"/>
          </pc:sldLayoutMkLst>
          <pc:spChg chg="mod">
            <ac:chgData name="Lauren Frickle" userId="2dab6760-2d38-46ec-9ec4-45282b1e03fb" providerId="ADAL" clId="{7E555C90-95CF-514B-8FCF-73AC06355826}" dt="2023-04-05T20:01:11.605" v="1338"/>
            <ac:spMkLst>
              <pc:docMk/>
              <pc:sldMasterMk cId="1772827690" sldId="2147484008"/>
              <pc:sldLayoutMk cId="36272826" sldId="2147484022"/>
              <ac:spMk id="3" creationId="{DA2749B2-4E2F-C74B-A329-87712D096BFB}"/>
            </ac:spMkLst>
          </pc:spChg>
          <pc:picChg chg="add mod">
            <ac:chgData name="Lauren Frickle" userId="2dab6760-2d38-46ec-9ec4-45282b1e03fb" providerId="ADAL" clId="{7E555C90-95CF-514B-8FCF-73AC06355826}" dt="2023-04-04T16:21:50.524" v="208"/>
            <ac:picMkLst>
              <pc:docMk/>
              <pc:sldMasterMk cId="1772827690" sldId="2147484008"/>
              <pc:sldLayoutMk cId="36272826" sldId="2147484022"/>
              <ac:picMk id="2" creationId="{C72AABB3-6416-DA3A-1281-499A68F4DB42}"/>
            </ac:picMkLst>
          </pc:picChg>
          <pc:picChg chg="del">
            <ac:chgData name="Lauren Frickle" userId="2dab6760-2d38-46ec-9ec4-45282b1e03fb" providerId="ADAL" clId="{7E555C90-95CF-514B-8FCF-73AC06355826}" dt="2023-04-04T16:21:50.076" v="207" actId="478"/>
            <ac:picMkLst>
              <pc:docMk/>
              <pc:sldMasterMk cId="1772827690" sldId="2147484008"/>
              <pc:sldLayoutMk cId="36272826" sldId="2147484022"/>
              <ac:picMk id="7" creationId="{305B9F2A-7EE2-CC18-416A-C22077DBAAB9}"/>
            </ac:picMkLst>
          </pc:picChg>
          <pc:picChg chg="del">
            <ac:chgData name="Lauren Frickle" userId="2dab6760-2d38-46ec-9ec4-45282b1e03fb" providerId="ADAL" clId="{7E555C90-95CF-514B-8FCF-73AC06355826}" dt="2023-04-04T16:21:50.076" v="207" actId="478"/>
            <ac:picMkLst>
              <pc:docMk/>
              <pc:sldMasterMk cId="1772827690" sldId="2147484008"/>
              <pc:sldLayoutMk cId="36272826" sldId="2147484022"/>
              <ac:picMk id="8" creationId="{D89E1100-1FBD-A697-9FD5-AFAFD3263A25}"/>
            </ac:picMkLst>
          </pc:picChg>
          <pc:picChg chg="del">
            <ac:chgData name="Lauren Frickle" userId="2dab6760-2d38-46ec-9ec4-45282b1e03fb" providerId="ADAL" clId="{7E555C90-95CF-514B-8FCF-73AC06355826}" dt="2023-04-04T16:21:50.076" v="207" actId="478"/>
            <ac:picMkLst>
              <pc:docMk/>
              <pc:sldMasterMk cId="1772827690" sldId="2147484008"/>
              <pc:sldLayoutMk cId="36272826" sldId="2147484022"/>
              <ac:picMk id="9" creationId="{64C94630-B061-CEFF-46DD-5CCFBDD90837}"/>
            </ac:picMkLst>
          </pc:picChg>
        </pc:sldLayoutChg>
        <pc:sldLayoutChg chg="addSp delSp modSp del mod modTransition">
          <pc:chgData name="Lauren Frickle" userId="2dab6760-2d38-46ec-9ec4-45282b1e03fb" providerId="ADAL" clId="{7E555C90-95CF-514B-8FCF-73AC06355826}" dt="2023-04-06T01:33:43.618" v="1970" actId="2696"/>
          <pc:sldLayoutMkLst>
            <pc:docMk/>
            <pc:sldMasterMk cId="1772827690" sldId="2147484008"/>
            <pc:sldLayoutMk cId="816763984" sldId="2147484023"/>
          </pc:sldLayoutMkLst>
          <pc:spChg chg="mod">
            <ac:chgData name="Lauren Frickle" userId="2dab6760-2d38-46ec-9ec4-45282b1e03fb" providerId="ADAL" clId="{7E555C90-95CF-514B-8FCF-73AC06355826}" dt="2023-04-05T20:01:11.605" v="1338"/>
            <ac:spMkLst>
              <pc:docMk/>
              <pc:sldMasterMk cId="1772827690" sldId="2147484008"/>
              <pc:sldLayoutMk cId="816763984" sldId="2147484023"/>
              <ac:spMk id="4" creationId="{8BF0A374-AE8F-3A4B-9358-E66C1E1DE95D}"/>
            </ac:spMkLst>
          </pc:spChg>
          <pc:spChg chg="mod">
            <ac:chgData name="Lauren Frickle" userId="2dab6760-2d38-46ec-9ec4-45282b1e03fb" providerId="ADAL" clId="{7E555C90-95CF-514B-8FCF-73AC06355826}" dt="2023-04-05T20:01:11.605" v="1338"/>
            <ac:spMkLst>
              <pc:docMk/>
              <pc:sldMasterMk cId="1772827690" sldId="2147484008"/>
              <pc:sldLayoutMk cId="816763984" sldId="2147484023"/>
              <ac:spMk id="9" creationId="{CD204C37-906B-5445-A843-54DBAB32C229}"/>
            </ac:spMkLst>
          </pc:spChg>
          <pc:picChg chg="add mod">
            <ac:chgData name="Lauren Frickle" userId="2dab6760-2d38-46ec-9ec4-45282b1e03fb" providerId="ADAL" clId="{7E555C90-95CF-514B-8FCF-73AC06355826}" dt="2023-04-04T16:21:54.871" v="210"/>
            <ac:picMkLst>
              <pc:docMk/>
              <pc:sldMasterMk cId="1772827690" sldId="2147484008"/>
              <pc:sldLayoutMk cId="816763984" sldId="2147484023"/>
              <ac:picMk id="2" creationId="{767FCDFD-EA16-FD92-25A7-946274B54D99}"/>
            </ac:picMkLst>
          </pc:picChg>
          <pc:picChg chg="del">
            <ac:chgData name="Lauren Frickle" userId="2dab6760-2d38-46ec-9ec4-45282b1e03fb" providerId="ADAL" clId="{7E555C90-95CF-514B-8FCF-73AC06355826}" dt="2023-04-04T16:21:54.526" v="209" actId="478"/>
            <ac:picMkLst>
              <pc:docMk/>
              <pc:sldMasterMk cId="1772827690" sldId="2147484008"/>
              <pc:sldLayoutMk cId="816763984" sldId="2147484023"/>
              <ac:picMk id="5" creationId="{6503DE20-11F9-CE49-C17F-031840F0436F}"/>
            </ac:picMkLst>
          </pc:picChg>
          <pc:picChg chg="del">
            <ac:chgData name="Lauren Frickle" userId="2dab6760-2d38-46ec-9ec4-45282b1e03fb" providerId="ADAL" clId="{7E555C90-95CF-514B-8FCF-73AC06355826}" dt="2023-04-04T16:21:54.526" v="209" actId="478"/>
            <ac:picMkLst>
              <pc:docMk/>
              <pc:sldMasterMk cId="1772827690" sldId="2147484008"/>
              <pc:sldLayoutMk cId="816763984" sldId="2147484023"/>
              <ac:picMk id="8" creationId="{B912D0E9-9481-A970-DC02-9CA8B284FF6F}"/>
            </ac:picMkLst>
          </pc:picChg>
          <pc:picChg chg="del">
            <ac:chgData name="Lauren Frickle" userId="2dab6760-2d38-46ec-9ec4-45282b1e03fb" providerId="ADAL" clId="{7E555C90-95CF-514B-8FCF-73AC06355826}" dt="2023-04-04T16:21:54.526" v="209" actId="478"/>
            <ac:picMkLst>
              <pc:docMk/>
              <pc:sldMasterMk cId="1772827690" sldId="2147484008"/>
              <pc:sldLayoutMk cId="816763984" sldId="2147484023"/>
              <ac:picMk id="12" creationId="{5C1269A0-5F2B-4E50-2F6D-90A683331A43}"/>
            </ac:picMkLst>
          </pc:picChg>
        </pc:sldLayoutChg>
        <pc:sldLayoutChg chg="addSp delSp modSp del mod modTransition">
          <pc:chgData name="Lauren Frickle" userId="2dab6760-2d38-46ec-9ec4-45282b1e03fb" providerId="ADAL" clId="{7E555C90-95CF-514B-8FCF-73AC06355826}" dt="2023-04-06T01:33:43.675" v="1971" actId="2696"/>
          <pc:sldLayoutMkLst>
            <pc:docMk/>
            <pc:sldMasterMk cId="1772827690" sldId="2147484008"/>
            <pc:sldLayoutMk cId="1494405417" sldId="2147484024"/>
          </pc:sldLayoutMkLst>
          <pc:spChg chg="mod">
            <ac:chgData name="Lauren Frickle" userId="2dab6760-2d38-46ec-9ec4-45282b1e03fb" providerId="ADAL" clId="{7E555C90-95CF-514B-8FCF-73AC06355826}" dt="2023-04-05T20:01:11.605" v="1338"/>
            <ac:spMkLst>
              <pc:docMk/>
              <pc:sldMasterMk cId="1772827690" sldId="2147484008"/>
              <pc:sldLayoutMk cId="1494405417" sldId="2147484024"/>
              <ac:spMk id="3" creationId="{DA2749B2-4E2F-C74B-A329-87712D096BFB}"/>
            </ac:spMkLst>
          </pc:spChg>
          <pc:picChg chg="del">
            <ac:chgData name="Lauren Frickle" userId="2dab6760-2d38-46ec-9ec4-45282b1e03fb" providerId="ADAL" clId="{7E555C90-95CF-514B-8FCF-73AC06355826}" dt="2023-04-04T16:21:58.634" v="211" actId="478"/>
            <ac:picMkLst>
              <pc:docMk/>
              <pc:sldMasterMk cId="1772827690" sldId="2147484008"/>
              <pc:sldLayoutMk cId="1494405417" sldId="2147484024"/>
              <ac:picMk id="2" creationId="{9DF39191-4462-6B27-0579-DD61F697B0E7}"/>
            </ac:picMkLst>
          </pc:picChg>
          <pc:picChg chg="del">
            <ac:chgData name="Lauren Frickle" userId="2dab6760-2d38-46ec-9ec4-45282b1e03fb" providerId="ADAL" clId="{7E555C90-95CF-514B-8FCF-73AC06355826}" dt="2023-04-04T16:21:58.634" v="211" actId="478"/>
            <ac:picMkLst>
              <pc:docMk/>
              <pc:sldMasterMk cId="1772827690" sldId="2147484008"/>
              <pc:sldLayoutMk cId="1494405417" sldId="2147484024"/>
              <ac:picMk id="4" creationId="{DF246507-ABDA-9ADD-7A2E-F420BF70709E}"/>
            </ac:picMkLst>
          </pc:picChg>
          <pc:picChg chg="del">
            <ac:chgData name="Lauren Frickle" userId="2dab6760-2d38-46ec-9ec4-45282b1e03fb" providerId="ADAL" clId="{7E555C90-95CF-514B-8FCF-73AC06355826}" dt="2023-04-04T16:21:58.634" v="211" actId="478"/>
            <ac:picMkLst>
              <pc:docMk/>
              <pc:sldMasterMk cId="1772827690" sldId="2147484008"/>
              <pc:sldLayoutMk cId="1494405417" sldId="2147484024"/>
              <ac:picMk id="5" creationId="{AC0B4BB6-96EC-7164-D3F6-7E8B0BCF4300}"/>
            </ac:picMkLst>
          </pc:picChg>
          <pc:picChg chg="add mod">
            <ac:chgData name="Lauren Frickle" userId="2dab6760-2d38-46ec-9ec4-45282b1e03fb" providerId="ADAL" clId="{7E555C90-95CF-514B-8FCF-73AC06355826}" dt="2023-04-04T16:21:58.944" v="212"/>
            <ac:picMkLst>
              <pc:docMk/>
              <pc:sldMasterMk cId="1772827690" sldId="2147484008"/>
              <pc:sldLayoutMk cId="1494405417" sldId="2147484024"/>
              <ac:picMk id="6" creationId="{E3E9C90A-BD77-B0A3-E08C-9A61CE964B43}"/>
            </ac:picMkLst>
          </pc:picChg>
        </pc:sldLayoutChg>
        <pc:sldLayoutChg chg="addSp delSp modSp del mod modTransition">
          <pc:chgData name="Lauren Frickle" userId="2dab6760-2d38-46ec-9ec4-45282b1e03fb" providerId="ADAL" clId="{7E555C90-95CF-514B-8FCF-73AC06355826}" dt="2023-04-06T01:33:43.732" v="1972" actId="2696"/>
          <pc:sldLayoutMkLst>
            <pc:docMk/>
            <pc:sldMasterMk cId="1772827690" sldId="2147484008"/>
            <pc:sldLayoutMk cId="1778161627" sldId="2147484025"/>
          </pc:sldLayoutMkLst>
          <pc:spChg chg="mod">
            <ac:chgData name="Lauren Frickle" userId="2dab6760-2d38-46ec-9ec4-45282b1e03fb" providerId="ADAL" clId="{7E555C90-95CF-514B-8FCF-73AC06355826}" dt="2023-04-05T20:01:11.605" v="1338"/>
            <ac:spMkLst>
              <pc:docMk/>
              <pc:sldMasterMk cId="1772827690" sldId="2147484008"/>
              <pc:sldLayoutMk cId="1778161627" sldId="2147484025"/>
              <ac:spMk id="5" creationId="{20C873F5-E917-7647-B1F3-6857500011F9}"/>
            </ac:spMkLst>
          </pc:spChg>
          <pc:spChg chg="mod">
            <ac:chgData name="Lauren Frickle" userId="2dab6760-2d38-46ec-9ec4-45282b1e03fb" providerId="ADAL" clId="{7E555C90-95CF-514B-8FCF-73AC06355826}" dt="2023-04-05T20:01:11.605" v="1338"/>
            <ac:spMkLst>
              <pc:docMk/>
              <pc:sldMasterMk cId="1772827690" sldId="2147484008"/>
              <pc:sldLayoutMk cId="1778161627" sldId="2147484025"/>
              <ac:spMk id="13" creationId="{6577F311-2CAF-0D49-B065-014AE1F10881}"/>
            </ac:spMkLst>
          </pc:spChg>
          <pc:picChg chg="add mod">
            <ac:chgData name="Lauren Frickle" userId="2dab6760-2d38-46ec-9ec4-45282b1e03fb" providerId="ADAL" clId="{7E555C90-95CF-514B-8FCF-73AC06355826}" dt="2023-04-04T16:22:02.692" v="214"/>
            <ac:picMkLst>
              <pc:docMk/>
              <pc:sldMasterMk cId="1772827690" sldId="2147484008"/>
              <pc:sldLayoutMk cId="1778161627" sldId="2147484025"/>
              <ac:picMk id="2" creationId="{6D5634FD-37FA-7B3B-A95A-9CEF65A903DD}"/>
            </ac:picMkLst>
          </pc:picChg>
          <pc:picChg chg="del">
            <ac:chgData name="Lauren Frickle" userId="2dab6760-2d38-46ec-9ec4-45282b1e03fb" providerId="ADAL" clId="{7E555C90-95CF-514B-8FCF-73AC06355826}" dt="2023-04-04T16:22:02.428" v="213" actId="478"/>
            <ac:picMkLst>
              <pc:docMk/>
              <pc:sldMasterMk cId="1772827690" sldId="2147484008"/>
              <pc:sldLayoutMk cId="1778161627" sldId="2147484025"/>
              <ac:picMk id="6" creationId="{09032085-5B8D-3536-471E-B182C20ACE33}"/>
            </ac:picMkLst>
          </pc:picChg>
          <pc:picChg chg="del">
            <ac:chgData name="Lauren Frickle" userId="2dab6760-2d38-46ec-9ec4-45282b1e03fb" providerId="ADAL" clId="{7E555C90-95CF-514B-8FCF-73AC06355826}" dt="2023-04-04T16:22:02.428" v="213" actId="478"/>
            <ac:picMkLst>
              <pc:docMk/>
              <pc:sldMasterMk cId="1772827690" sldId="2147484008"/>
              <pc:sldLayoutMk cId="1778161627" sldId="2147484025"/>
              <ac:picMk id="8" creationId="{A2AFC337-850E-11FD-30EE-A5D332B6D744}"/>
            </ac:picMkLst>
          </pc:picChg>
          <pc:picChg chg="del">
            <ac:chgData name="Lauren Frickle" userId="2dab6760-2d38-46ec-9ec4-45282b1e03fb" providerId="ADAL" clId="{7E555C90-95CF-514B-8FCF-73AC06355826}" dt="2023-04-04T16:22:02.428" v="213" actId="478"/>
            <ac:picMkLst>
              <pc:docMk/>
              <pc:sldMasterMk cId="1772827690" sldId="2147484008"/>
              <pc:sldLayoutMk cId="1778161627" sldId="2147484025"/>
              <ac:picMk id="9" creationId="{20C09EEA-EA73-9F7A-9D3C-B26388F9FB78}"/>
            </ac:picMkLst>
          </pc:picChg>
        </pc:sldLayoutChg>
        <pc:sldLayoutChg chg="delSp modSp del mod modTransition">
          <pc:chgData name="Lauren Frickle" userId="2dab6760-2d38-46ec-9ec4-45282b1e03fb" providerId="ADAL" clId="{7E555C90-95CF-514B-8FCF-73AC06355826}" dt="2023-04-06T01:33:43.789" v="1973" actId="2696"/>
          <pc:sldLayoutMkLst>
            <pc:docMk/>
            <pc:sldMasterMk cId="1772827690" sldId="2147484008"/>
            <pc:sldLayoutMk cId="1336605700" sldId="2147484026"/>
          </pc:sldLayoutMkLst>
          <pc:spChg chg="mod">
            <ac:chgData name="Lauren Frickle" userId="2dab6760-2d38-46ec-9ec4-45282b1e03fb" providerId="ADAL" clId="{7E555C90-95CF-514B-8FCF-73AC06355826}" dt="2023-04-05T20:01:11.605" v="1338"/>
            <ac:spMkLst>
              <pc:docMk/>
              <pc:sldMasterMk cId="1772827690" sldId="2147484008"/>
              <pc:sldLayoutMk cId="1336605700" sldId="2147484026"/>
              <ac:spMk id="4" creationId="{2E1621BD-A358-964E-99FE-256936D8966E}"/>
            </ac:spMkLst>
          </pc:spChg>
          <pc:picChg chg="del">
            <ac:chgData name="Lauren Frickle" userId="2dab6760-2d38-46ec-9ec4-45282b1e03fb" providerId="ADAL" clId="{7E555C90-95CF-514B-8FCF-73AC06355826}" dt="2023-04-04T16:22:05.826" v="215" actId="478"/>
            <ac:picMkLst>
              <pc:docMk/>
              <pc:sldMasterMk cId="1772827690" sldId="2147484008"/>
              <pc:sldLayoutMk cId="1336605700" sldId="2147484026"/>
              <ac:picMk id="7" creationId="{B3E07A30-B965-286D-A3AD-CFBCFF5A597A}"/>
            </ac:picMkLst>
          </pc:picChg>
          <pc:picChg chg="del">
            <ac:chgData name="Lauren Frickle" userId="2dab6760-2d38-46ec-9ec4-45282b1e03fb" providerId="ADAL" clId="{7E555C90-95CF-514B-8FCF-73AC06355826}" dt="2023-04-04T16:22:05.826" v="215" actId="478"/>
            <ac:picMkLst>
              <pc:docMk/>
              <pc:sldMasterMk cId="1772827690" sldId="2147484008"/>
              <pc:sldLayoutMk cId="1336605700" sldId="2147484026"/>
              <ac:picMk id="9" creationId="{745C6E05-89B0-365F-941B-61CA4295437D}"/>
            </ac:picMkLst>
          </pc:picChg>
        </pc:sldLayoutChg>
        <pc:sldLayoutChg chg="addSp delSp modSp del mod modTransition">
          <pc:chgData name="Lauren Frickle" userId="2dab6760-2d38-46ec-9ec4-45282b1e03fb" providerId="ADAL" clId="{7E555C90-95CF-514B-8FCF-73AC06355826}" dt="2023-04-06T01:33:43.848" v="1974" actId="2696"/>
          <pc:sldLayoutMkLst>
            <pc:docMk/>
            <pc:sldMasterMk cId="1772827690" sldId="2147484008"/>
            <pc:sldLayoutMk cId="1824755169" sldId="2147484027"/>
          </pc:sldLayoutMkLst>
          <pc:spChg chg="mod">
            <ac:chgData name="Lauren Frickle" userId="2dab6760-2d38-46ec-9ec4-45282b1e03fb" providerId="ADAL" clId="{7E555C90-95CF-514B-8FCF-73AC06355826}" dt="2023-04-05T20:01:11.605" v="1338"/>
            <ac:spMkLst>
              <pc:docMk/>
              <pc:sldMasterMk cId="1772827690" sldId="2147484008"/>
              <pc:sldLayoutMk cId="1824755169" sldId="2147484027"/>
              <ac:spMk id="4" creationId="{8BF0A374-AE8F-3A4B-9358-E66C1E1DE95D}"/>
            </ac:spMkLst>
          </pc:spChg>
          <pc:spChg chg="mod">
            <ac:chgData name="Lauren Frickle" userId="2dab6760-2d38-46ec-9ec4-45282b1e03fb" providerId="ADAL" clId="{7E555C90-95CF-514B-8FCF-73AC06355826}" dt="2023-04-05T20:01:11.605" v="1338"/>
            <ac:spMkLst>
              <pc:docMk/>
              <pc:sldMasterMk cId="1772827690" sldId="2147484008"/>
              <pc:sldLayoutMk cId="1824755169" sldId="2147484027"/>
              <ac:spMk id="9" creationId="{CD204C37-906B-5445-A843-54DBAB32C229}"/>
            </ac:spMkLst>
          </pc:spChg>
          <pc:spChg chg="mod">
            <ac:chgData name="Lauren Frickle" userId="2dab6760-2d38-46ec-9ec4-45282b1e03fb" providerId="ADAL" clId="{7E555C90-95CF-514B-8FCF-73AC06355826}" dt="2023-04-05T20:01:11.605" v="1338"/>
            <ac:spMkLst>
              <pc:docMk/>
              <pc:sldMasterMk cId="1772827690" sldId="2147484008"/>
              <pc:sldLayoutMk cId="1824755169" sldId="2147484027"/>
              <ac:spMk id="12" creationId="{20546022-5B14-8A51-0AA7-62AF1BC5EC7E}"/>
            </ac:spMkLst>
          </pc:spChg>
          <pc:picChg chg="del">
            <ac:chgData name="Lauren Frickle" userId="2dab6760-2d38-46ec-9ec4-45282b1e03fb" providerId="ADAL" clId="{7E555C90-95CF-514B-8FCF-73AC06355826}" dt="2023-04-04T16:22:10.526" v="216" actId="478"/>
            <ac:picMkLst>
              <pc:docMk/>
              <pc:sldMasterMk cId="1772827690" sldId="2147484008"/>
              <pc:sldLayoutMk cId="1824755169" sldId="2147484027"/>
              <ac:picMk id="2" creationId="{D84AD43F-4246-EAD5-547D-1CBC012ACD62}"/>
            </ac:picMkLst>
          </pc:picChg>
          <pc:picChg chg="del">
            <ac:chgData name="Lauren Frickle" userId="2dab6760-2d38-46ec-9ec4-45282b1e03fb" providerId="ADAL" clId="{7E555C90-95CF-514B-8FCF-73AC06355826}" dt="2023-04-04T16:22:10.526" v="216" actId="478"/>
            <ac:picMkLst>
              <pc:docMk/>
              <pc:sldMasterMk cId="1772827690" sldId="2147484008"/>
              <pc:sldLayoutMk cId="1824755169" sldId="2147484027"/>
              <ac:picMk id="5" creationId="{876DCC9C-245A-C574-4F70-0C57F867B8EE}"/>
            </ac:picMkLst>
          </pc:picChg>
          <pc:picChg chg="del">
            <ac:chgData name="Lauren Frickle" userId="2dab6760-2d38-46ec-9ec4-45282b1e03fb" providerId="ADAL" clId="{7E555C90-95CF-514B-8FCF-73AC06355826}" dt="2023-04-04T16:22:10.526" v="216" actId="478"/>
            <ac:picMkLst>
              <pc:docMk/>
              <pc:sldMasterMk cId="1772827690" sldId="2147484008"/>
              <pc:sldLayoutMk cId="1824755169" sldId="2147484027"/>
              <ac:picMk id="6" creationId="{741B9954-83F9-309E-F306-70899467D426}"/>
            </ac:picMkLst>
          </pc:picChg>
          <pc:picChg chg="add mod">
            <ac:chgData name="Lauren Frickle" userId="2dab6760-2d38-46ec-9ec4-45282b1e03fb" providerId="ADAL" clId="{7E555C90-95CF-514B-8FCF-73AC06355826}" dt="2023-04-04T16:22:10.801" v="217"/>
            <ac:picMkLst>
              <pc:docMk/>
              <pc:sldMasterMk cId="1772827690" sldId="2147484008"/>
              <pc:sldLayoutMk cId="1824755169" sldId="2147484027"/>
              <ac:picMk id="8" creationId="{AC92B9B3-61DE-E9E9-2CFE-CB68AEDDA56C}"/>
            </ac:picMkLst>
          </pc:picChg>
        </pc:sldLayoutChg>
        <pc:sldLayoutChg chg="modSp del modTransition">
          <pc:chgData name="Lauren Frickle" userId="2dab6760-2d38-46ec-9ec4-45282b1e03fb" providerId="ADAL" clId="{7E555C90-95CF-514B-8FCF-73AC06355826}" dt="2023-04-06T01:33:43.850" v="1975" actId="2696"/>
          <pc:sldLayoutMkLst>
            <pc:docMk/>
            <pc:sldMasterMk cId="1772827690" sldId="2147484008"/>
            <pc:sldLayoutMk cId="3903093627" sldId="2147484028"/>
          </pc:sldLayoutMkLst>
          <pc:spChg chg="mod">
            <ac:chgData name="Lauren Frickle" userId="2dab6760-2d38-46ec-9ec4-45282b1e03fb" providerId="ADAL" clId="{7E555C90-95CF-514B-8FCF-73AC06355826}" dt="2023-04-05T20:01:11.605" v="1338"/>
            <ac:spMkLst>
              <pc:docMk/>
              <pc:sldMasterMk cId="1772827690" sldId="2147484008"/>
              <pc:sldLayoutMk cId="3903093627" sldId="2147484028"/>
              <ac:spMk id="16" creationId="{A7EE6782-7B93-7245-B657-415EED786912}"/>
            </ac:spMkLst>
          </pc:spChg>
        </pc:sldLayoutChg>
        <pc:sldLayoutChg chg="addSp delSp modSp del mod modTransition">
          <pc:chgData name="Lauren Frickle" userId="2dab6760-2d38-46ec-9ec4-45282b1e03fb" providerId="ADAL" clId="{7E555C90-95CF-514B-8FCF-73AC06355826}" dt="2023-04-06T01:33:43.906" v="1976" actId="2696"/>
          <pc:sldLayoutMkLst>
            <pc:docMk/>
            <pc:sldMasterMk cId="1772827690" sldId="2147484008"/>
            <pc:sldLayoutMk cId="459010214" sldId="2147484029"/>
          </pc:sldLayoutMkLst>
          <pc:spChg chg="mod">
            <ac:chgData name="Lauren Frickle" userId="2dab6760-2d38-46ec-9ec4-45282b1e03fb" providerId="ADAL" clId="{7E555C90-95CF-514B-8FCF-73AC06355826}" dt="2023-04-05T20:01:11.605" v="1338"/>
            <ac:spMkLst>
              <pc:docMk/>
              <pc:sldMasterMk cId="1772827690" sldId="2147484008"/>
              <pc:sldLayoutMk cId="459010214" sldId="2147484029"/>
              <ac:spMk id="9" creationId="{1CF06848-DCAE-5C41-BFE6-EE5CBE11FA73}"/>
            </ac:spMkLst>
          </pc:spChg>
          <pc:spChg chg="mod">
            <ac:chgData name="Lauren Frickle" userId="2dab6760-2d38-46ec-9ec4-45282b1e03fb" providerId="ADAL" clId="{7E555C90-95CF-514B-8FCF-73AC06355826}" dt="2023-04-05T20:01:11.605" v="1338"/>
            <ac:spMkLst>
              <pc:docMk/>
              <pc:sldMasterMk cId="1772827690" sldId="2147484008"/>
              <pc:sldLayoutMk cId="459010214" sldId="2147484029"/>
              <ac:spMk id="16" creationId="{F8BF0B56-29C8-E049-AFE2-4829CDB1E902}"/>
            </ac:spMkLst>
          </pc:spChg>
          <pc:picChg chg="add mod">
            <ac:chgData name="Lauren Frickle" userId="2dab6760-2d38-46ec-9ec4-45282b1e03fb" providerId="ADAL" clId="{7E555C90-95CF-514B-8FCF-73AC06355826}" dt="2023-04-04T16:22:16.396" v="219"/>
            <ac:picMkLst>
              <pc:docMk/>
              <pc:sldMasterMk cId="1772827690" sldId="2147484008"/>
              <pc:sldLayoutMk cId="459010214" sldId="2147484029"/>
              <ac:picMk id="2" creationId="{DD4E554B-49AC-45CD-0BEA-C2B3D8BB5AE1}"/>
            </ac:picMkLst>
          </pc:picChg>
          <pc:picChg chg="del">
            <ac:chgData name="Lauren Frickle" userId="2dab6760-2d38-46ec-9ec4-45282b1e03fb" providerId="ADAL" clId="{7E555C90-95CF-514B-8FCF-73AC06355826}" dt="2023-04-04T16:22:16.177" v="218" actId="478"/>
            <ac:picMkLst>
              <pc:docMk/>
              <pc:sldMasterMk cId="1772827690" sldId="2147484008"/>
              <pc:sldLayoutMk cId="459010214" sldId="2147484029"/>
              <ac:picMk id="10" creationId="{5739EF5C-1CD4-9D41-A614-24A71CC1A816}"/>
            </ac:picMkLst>
          </pc:picChg>
        </pc:sldLayoutChg>
        <pc:sldLayoutChg chg="del modTransition">
          <pc:chgData name="Lauren Frickle" userId="2dab6760-2d38-46ec-9ec4-45282b1e03fb" providerId="ADAL" clId="{7E555C90-95CF-514B-8FCF-73AC06355826}" dt="2023-04-06T01:33:43.908" v="1977" actId="2696"/>
          <pc:sldLayoutMkLst>
            <pc:docMk/>
            <pc:sldMasterMk cId="1772827690" sldId="2147484008"/>
            <pc:sldLayoutMk cId="1512755722" sldId="2147484030"/>
          </pc:sldLayoutMkLst>
        </pc:sldLayoutChg>
      </pc:sldMasterChg>
      <pc:sldMasterChg chg="delSp modSp mod modTransition modSldLayout">
        <pc:chgData name="Lauren Frickle" userId="2dab6760-2d38-46ec-9ec4-45282b1e03fb" providerId="ADAL" clId="{7E555C90-95CF-514B-8FCF-73AC06355826}" dt="2023-04-06T17:00:00.480" v="3480"/>
        <pc:sldMasterMkLst>
          <pc:docMk/>
          <pc:sldMasterMk cId="585970068" sldId="2147484031"/>
        </pc:sldMasterMkLst>
        <pc:spChg chg="mod">
          <ac:chgData name="Lauren Frickle" userId="2dab6760-2d38-46ec-9ec4-45282b1e03fb" providerId="ADAL" clId="{7E555C90-95CF-514B-8FCF-73AC06355826}" dt="2023-04-05T20:01:11.605" v="1338"/>
          <ac:spMkLst>
            <pc:docMk/>
            <pc:sldMasterMk cId="585970068" sldId="2147484031"/>
            <ac:spMk id="2" creationId="{78D247C1-278B-CF4F-ADF3-ACD992551736}"/>
          </ac:spMkLst>
        </pc:spChg>
        <pc:spChg chg="del">
          <ac:chgData name="Lauren Frickle" userId="2dab6760-2d38-46ec-9ec4-45282b1e03fb" providerId="ADAL" clId="{7E555C90-95CF-514B-8FCF-73AC06355826}" dt="2023-04-05T19:45:25.664" v="1217" actId="478"/>
          <ac:spMkLst>
            <pc:docMk/>
            <pc:sldMasterMk cId="585970068" sldId="2147484031"/>
            <ac:spMk id="4" creationId="{4A9EE17A-9B6C-3DF2-4D40-C9B6AC53188F}"/>
          </ac:spMkLst>
        </pc:spChg>
        <pc:sldLayoutChg chg="delSp modSp mod modTransition">
          <pc:chgData name="Lauren Frickle" userId="2dab6760-2d38-46ec-9ec4-45282b1e03fb" providerId="ADAL" clId="{7E555C90-95CF-514B-8FCF-73AC06355826}" dt="2023-04-06T17:00:00.480" v="3480"/>
          <pc:sldLayoutMkLst>
            <pc:docMk/>
            <pc:sldMasterMk cId="585970068" sldId="2147484031"/>
            <pc:sldLayoutMk cId="2409426500" sldId="2147483663"/>
          </pc:sldLayoutMkLst>
          <pc:spChg chg="mod">
            <ac:chgData name="Lauren Frickle" userId="2dab6760-2d38-46ec-9ec4-45282b1e03fb" providerId="ADAL" clId="{7E555C90-95CF-514B-8FCF-73AC06355826}" dt="2023-04-05T20:01:11.605" v="1338"/>
            <ac:spMkLst>
              <pc:docMk/>
              <pc:sldMasterMk cId="585970068" sldId="2147484031"/>
              <pc:sldLayoutMk cId="2409426500" sldId="2147483663"/>
              <ac:spMk id="4" creationId="{2E1621BD-A358-964E-99FE-256936D8966E}"/>
            </ac:spMkLst>
          </pc:spChg>
          <pc:picChg chg="del">
            <ac:chgData name="Lauren Frickle" userId="2dab6760-2d38-46ec-9ec4-45282b1e03fb" providerId="ADAL" clId="{7E555C90-95CF-514B-8FCF-73AC06355826}" dt="2023-04-04T16:19:46.788" v="158" actId="478"/>
            <ac:picMkLst>
              <pc:docMk/>
              <pc:sldMasterMk cId="585970068" sldId="2147484031"/>
              <pc:sldLayoutMk cId="2409426500" sldId="2147483663"/>
              <ac:picMk id="7" creationId="{B3E07A30-B965-286D-A3AD-CFBCFF5A597A}"/>
            </ac:picMkLst>
          </pc:picChg>
          <pc:picChg chg="del">
            <ac:chgData name="Lauren Frickle" userId="2dab6760-2d38-46ec-9ec4-45282b1e03fb" providerId="ADAL" clId="{7E555C90-95CF-514B-8FCF-73AC06355826}" dt="2023-04-04T16:19:45.049" v="157" actId="478"/>
            <ac:picMkLst>
              <pc:docMk/>
              <pc:sldMasterMk cId="585970068" sldId="2147484031"/>
              <pc:sldLayoutMk cId="2409426500" sldId="2147483663"/>
              <ac:picMk id="9" creationId="{745C6E05-89B0-365F-941B-61CA4295437D}"/>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685830002" sldId="2147483664"/>
          </pc:sldLayoutMkLst>
          <pc:spChg chg="mod">
            <ac:chgData name="Lauren Frickle" userId="2dab6760-2d38-46ec-9ec4-45282b1e03fb" providerId="ADAL" clId="{7E555C90-95CF-514B-8FCF-73AC06355826}" dt="2023-04-05T20:01:11.605" v="1338"/>
            <ac:spMkLst>
              <pc:docMk/>
              <pc:sldMasterMk cId="585970068" sldId="2147484031"/>
              <pc:sldLayoutMk cId="685830002" sldId="2147483664"/>
              <ac:spMk id="4" creationId="{8BF0A374-AE8F-3A4B-9358-E66C1E1DE95D}"/>
            </ac:spMkLst>
          </pc:spChg>
          <pc:spChg chg="mod">
            <ac:chgData name="Lauren Frickle" userId="2dab6760-2d38-46ec-9ec4-45282b1e03fb" providerId="ADAL" clId="{7E555C90-95CF-514B-8FCF-73AC06355826}" dt="2023-04-05T20:01:11.605" v="1338"/>
            <ac:spMkLst>
              <pc:docMk/>
              <pc:sldMasterMk cId="585970068" sldId="2147484031"/>
              <pc:sldLayoutMk cId="685830002" sldId="2147483664"/>
              <ac:spMk id="9" creationId="{CD204C37-906B-5445-A843-54DBAB32C229}"/>
            </ac:spMkLst>
          </pc:spChg>
          <pc:picChg chg="add mod">
            <ac:chgData name="Lauren Frickle" userId="2dab6760-2d38-46ec-9ec4-45282b1e03fb" providerId="ADAL" clId="{7E555C90-95CF-514B-8FCF-73AC06355826}" dt="2023-04-04T16:19:33.301" v="150"/>
            <ac:picMkLst>
              <pc:docMk/>
              <pc:sldMasterMk cId="585970068" sldId="2147484031"/>
              <pc:sldLayoutMk cId="685830002" sldId="2147483664"/>
              <ac:picMk id="2" creationId="{595CB358-F0D4-D1A1-978B-AA043E586957}"/>
            </ac:picMkLst>
          </pc:picChg>
          <pc:picChg chg="del">
            <ac:chgData name="Lauren Frickle" userId="2dab6760-2d38-46ec-9ec4-45282b1e03fb" providerId="ADAL" clId="{7E555C90-95CF-514B-8FCF-73AC06355826}" dt="2023-04-04T16:19:32.961" v="149" actId="478"/>
            <ac:picMkLst>
              <pc:docMk/>
              <pc:sldMasterMk cId="585970068" sldId="2147484031"/>
              <pc:sldLayoutMk cId="685830002" sldId="2147483664"/>
              <ac:picMk id="5" creationId="{6503DE20-11F9-CE49-C17F-031840F0436F}"/>
            </ac:picMkLst>
          </pc:picChg>
          <pc:picChg chg="del">
            <ac:chgData name="Lauren Frickle" userId="2dab6760-2d38-46ec-9ec4-45282b1e03fb" providerId="ADAL" clId="{7E555C90-95CF-514B-8FCF-73AC06355826}" dt="2023-04-04T16:19:31.340" v="148" actId="478"/>
            <ac:picMkLst>
              <pc:docMk/>
              <pc:sldMasterMk cId="585970068" sldId="2147484031"/>
              <pc:sldLayoutMk cId="685830002" sldId="2147483664"/>
              <ac:picMk id="8" creationId="{B912D0E9-9481-A970-DC02-9CA8B284FF6F}"/>
            </ac:picMkLst>
          </pc:picChg>
          <pc:picChg chg="del">
            <ac:chgData name="Lauren Frickle" userId="2dab6760-2d38-46ec-9ec4-45282b1e03fb" providerId="ADAL" clId="{7E555C90-95CF-514B-8FCF-73AC06355826}" dt="2023-04-04T16:19:30.163" v="147" actId="478"/>
            <ac:picMkLst>
              <pc:docMk/>
              <pc:sldMasterMk cId="585970068" sldId="2147484031"/>
              <pc:sldLayoutMk cId="685830002" sldId="2147483664"/>
              <ac:picMk id="12" creationId="{5C1269A0-5F2B-4E50-2F6D-90A683331A43}"/>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2876368960" sldId="2147483665"/>
          </pc:sldLayoutMkLst>
          <pc:spChg chg="mod">
            <ac:chgData name="Lauren Frickle" userId="2dab6760-2d38-46ec-9ec4-45282b1e03fb" providerId="ADAL" clId="{7E555C90-95CF-514B-8FCF-73AC06355826}" dt="2023-04-05T20:01:11.605" v="1338"/>
            <ac:spMkLst>
              <pc:docMk/>
              <pc:sldMasterMk cId="585970068" sldId="2147484031"/>
              <pc:sldLayoutMk cId="2876368960" sldId="2147483665"/>
              <ac:spMk id="5" creationId="{20C873F5-E917-7647-B1F3-6857500011F9}"/>
            </ac:spMkLst>
          </pc:spChg>
          <pc:spChg chg="mod">
            <ac:chgData name="Lauren Frickle" userId="2dab6760-2d38-46ec-9ec4-45282b1e03fb" providerId="ADAL" clId="{7E555C90-95CF-514B-8FCF-73AC06355826}" dt="2023-04-05T20:01:11.605" v="1338"/>
            <ac:spMkLst>
              <pc:docMk/>
              <pc:sldMasterMk cId="585970068" sldId="2147484031"/>
              <pc:sldLayoutMk cId="2876368960" sldId="2147483665"/>
              <ac:spMk id="13" creationId="{6577F311-2CAF-0D49-B065-014AE1F10881}"/>
            </ac:spMkLst>
          </pc:spChg>
          <pc:picChg chg="add mod">
            <ac:chgData name="Lauren Frickle" userId="2dab6760-2d38-46ec-9ec4-45282b1e03fb" providerId="ADAL" clId="{7E555C90-95CF-514B-8FCF-73AC06355826}" dt="2023-04-04T16:19:41.609" v="156"/>
            <ac:picMkLst>
              <pc:docMk/>
              <pc:sldMasterMk cId="585970068" sldId="2147484031"/>
              <pc:sldLayoutMk cId="2876368960" sldId="2147483665"/>
              <ac:picMk id="2" creationId="{72194760-B8DE-A3BE-E761-EB99A5889F46}"/>
            </ac:picMkLst>
          </pc:picChg>
          <pc:picChg chg="del mod">
            <ac:chgData name="Lauren Frickle" userId="2dab6760-2d38-46ec-9ec4-45282b1e03fb" providerId="ADAL" clId="{7E555C90-95CF-514B-8FCF-73AC06355826}" dt="2023-04-04T16:19:41.301" v="155" actId="478"/>
            <ac:picMkLst>
              <pc:docMk/>
              <pc:sldMasterMk cId="585970068" sldId="2147484031"/>
              <pc:sldLayoutMk cId="2876368960" sldId="2147483665"/>
              <ac:picMk id="6" creationId="{09032085-5B8D-3536-471E-B182C20ACE33}"/>
            </ac:picMkLst>
          </pc:picChg>
          <pc:picChg chg="del">
            <ac:chgData name="Lauren Frickle" userId="2dab6760-2d38-46ec-9ec4-45282b1e03fb" providerId="ADAL" clId="{7E555C90-95CF-514B-8FCF-73AC06355826}" dt="2023-04-04T16:15:44.797" v="1" actId="478"/>
            <ac:picMkLst>
              <pc:docMk/>
              <pc:sldMasterMk cId="585970068" sldId="2147484031"/>
              <pc:sldLayoutMk cId="2876368960" sldId="2147483665"/>
              <ac:picMk id="8" creationId="{A2AFC337-850E-11FD-30EE-A5D332B6D744}"/>
            </ac:picMkLst>
          </pc:picChg>
          <pc:picChg chg="del">
            <ac:chgData name="Lauren Frickle" userId="2dab6760-2d38-46ec-9ec4-45282b1e03fb" providerId="ADAL" clId="{7E555C90-95CF-514B-8FCF-73AC06355826}" dt="2023-04-04T16:15:43.566" v="0" actId="478"/>
            <ac:picMkLst>
              <pc:docMk/>
              <pc:sldMasterMk cId="585970068" sldId="2147484031"/>
              <pc:sldLayoutMk cId="2876368960" sldId="2147483665"/>
              <ac:picMk id="9" creationId="{20C09EEA-EA73-9F7A-9D3C-B26388F9FB78}"/>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759770601" sldId="2147483666"/>
          </pc:sldLayoutMkLst>
          <pc:spChg chg="mod">
            <ac:chgData name="Lauren Frickle" userId="2dab6760-2d38-46ec-9ec4-45282b1e03fb" providerId="ADAL" clId="{7E555C90-95CF-514B-8FCF-73AC06355826}" dt="2023-04-05T20:01:11.605" v="1338"/>
            <ac:spMkLst>
              <pc:docMk/>
              <pc:sldMasterMk cId="585970068" sldId="2147484031"/>
              <pc:sldLayoutMk cId="759770601" sldId="2147483666"/>
              <ac:spMk id="3" creationId="{DA2749B2-4E2F-C74B-A329-87712D096BFB}"/>
            </ac:spMkLst>
          </pc:spChg>
          <pc:picChg chg="del">
            <ac:chgData name="Lauren Frickle" userId="2dab6760-2d38-46ec-9ec4-45282b1e03fb" providerId="ADAL" clId="{7E555C90-95CF-514B-8FCF-73AC06355826}" dt="2023-04-04T16:19:37.873" v="153" actId="478"/>
            <ac:picMkLst>
              <pc:docMk/>
              <pc:sldMasterMk cId="585970068" sldId="2147484031"/>
              <pc:sldLayoutMk cId="759770601" sldId="2147483666"/>
              <ac:picMk id="2" creationId="{9DF39191-4462-6B27-0579-DD61F697B0E7}"/>
            </ac:picMkLst>
          </pc:picChg>
          <pc:picChg chg="del">
            <ac:chgData name="Lauren Frickle" userId="2dab6760-2d38-46ec-9ec4-45282b1e03fb" providerId="ADAL" clId="{7E555C90-95CF-514B-8FCF-73AC06355826}" dt="2023-04-04T16:19:36.752" v="152" actId="478"/>
            <ac:picMkLst>
              <pc:docMk/>
              <pc:sldMasterMk cId="585970068" sldId="2147484031"/>
              <pc:sldLayoutMk cId="759770601" sldId="2147483666"/>
              <ac:picMk id="4" creationId="{DF246507-ABDA-9ADD-7A2E-F420BF70709E}"/>
            </ac:picMkLst>
          </pc:picChg>
          <pc:picChg chg="del">
            <ac:chgData name="Lauren Frickle" userId="2dab6760-2d38-46ec-9ec4-45282b1e03fb" providerId="ADAL" clId="{7E555C90-95CF-514B-8FCF-73AC06355826}" dt="2023-04-04T16:19:35.564" v="151" actId="478"/>
            <ac:picMkLst>
              <pc:docMk/>
              <pc:sldMasterMk cId="585970068" sldId="2147484031"/>
              <pc:sldLayoutMk cId="759770601" sldId="2147483666"/>
              <ac:picMk id="5" creationId="{AC0B4BB6-96EC-7164-D3F6-7E8B0BCF4300}"/>
            </ac:picMkLst>
          </pc:picChg>
          <pc:picChg chg="add mod">
            <ac:chgData name="Lauren Frickle" userId="2dab6760-2d38-46ec-9ec4-45282b1e03fb" providerId="ADAL" clId="{7E555C90-95CF-514B-8FCF-73AC06355826}" dt="2023-04-04T16:19:38.217" v="154"/>
            <ac:picMkLst>
              <pc:docMk/>
              <pc:sldMasterMk cId="585970068" sldId="2147484031"/>
              <pc:sldLayoutMk cId="759770601" sldId="2147483666"/>
              <ac:picMk id="6" creationId="{45BF808C-ACDD-4C85-F743-9CB732A793CF}"/>
            </ac:picMkLst>
          </pc:picChg>
        </pc:sldLayoutChg>
        <pc:sldLayoutChg chg="addSp modSp modTransition">
          <pc:chgData name="Lauren Frickle" userId="2dab6760-2d38-46ec-9ec4-45282b1e03fb" providerId="ADAL" clId="{7E555C90-95CF-514B-8FCF-73AC06355826}" dt="2023-04-06T17:00:00.480" v="3480"/>
          <pc:sldLayoutMkLst>
            <pc:docMk/>
            <pc:sldMasterMk cId="585970068" sldId="2147484031"/>
            <pc:sldLayoutMk cId="59668970" sldId="2147483671"/>
          </pc:sldLayoutMkLst>
          <pc:picChg chg="add mod">
            <ac:chgData name="Lauren Frickle" userId="2dab6760-2d38-46ec-9ec4-45282b1e03fb" providerId="ADAL" clId="{7E555C90-95CF-514B-8FCF-73AC06355826}" dt="2023-04-04T16:18:25.988" v="109"/>
            <ac:picMkLst>
              <pc:docMk/>
              <pc:sldMasterMk cId="585970068" sldId="2147484031"/>
              <pc:sldLayoutMk cId="59668970" sldId="2147483671"/>
              <ac:picMk id="2" creationId="{5BCC331A-FFF7-6AED-36F0-EFCAD5FEB38B}"/>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718507102" sldId="2147483672"/>
          </pc:sldLayoutMkLst>
          <pc:spChg chg="mod">
            <ac:chgData name="Lauren Frickle" userId="2dab6760-2d38-46ec-9ec4-45282b1e03fb" providerId="ADAL" clId="{7E555C90-95CF-514B-8FCF-73AC06355826}" dt="2023-04-05T20:01:11.605" v="1338"/>
            <ac:spMkLst>
              <pc:docMk/>
              <pc:sldMasterMk cId="585970068" sldId="2147484031"/>
              <pc:sldLayoutMk cId="718507102" sldId="2147483672"/>
              <ac:spMk id="21" creationId="{02B74573-9FC4-AC47-B5A7-8C7E720ABB26}"/>
            </ac:spMkLst>
          </pc:spChg>
          <pc:spChg chg="mod">
            <ac:chgData name="Lauren Frickle" userId="2dab6760-2d38-46ec-9ec4-45282b1e03fb" providerId="ADAL" clId="{7E555C90-95CF-514B-8FCF-73AC06355826}" dt="2023-04-05T20:01:11.605" v="1338"/>
            <ac:spMkLst>
              <pc:docMk/>
              <pc:sldMasterMk cId="585970068" sldId="2147484031"/>
              <pc:sldLayoutMk cId="718507102" sldId="2147483672"/>
              <ac:spMk id="42" creationId="{039579E4-6755-2C49-9F8F-5022BAED23FC}"/>
            </ac:spMkLst>
          </pc:spChg>
          <pc:picChg chg="add mod">
            <ac:chgData name="Lauren Frickle" userId="2dab6760-2d38-46ec-9ec4-45282b1e03fb" providerId="ADAL" clId="{7E555C90-95CF-514B-8FCF-73AC06355826}" dt="2023-04-04T16:18:53.382" v="122"/>
            <ac:picMkLst>
              <pc:docMk/>
              <pc:sldMasterMk cId="585970068" sldId="2147484031"/>
              <pc:sldLayoutMk cId="718507102" sldId="2147483672"/>
              <ac:picMk id="2" creationId="{0279FC00-9D06-2277-F281-9471E905D8A3}"/>
            </ac:picMkLst>
          </pc:picChg>
          <pc:picChg chg="del">
            <ac:chgData name="Lauren Frickle" userId="2dab6760-2d38-46ec-9ec4-45282b1e03fb" providerId="ADAL" clId="{7E555C90-95CF-514B-8FCF-73AC06355826}" dt="2023-04-04T16:18:51.018" v="119" actId="478"/>
            <ac:picMkLst>
              <pc:docMk/>
              <pc:sldMasterMk cId="585970068" sldId="2147484031"/>
              <pc:sldLayoutMk cId="718507102" sldId="2147483672"/>
              <ac:picMk id="6" creationId="{0E92AFA7-59A6-5218-0395-E4CFB348237B}"/>
            </ac:picMkLst>
          </pc:picChg>
          <pc:picChg chg="del">
            <ac:chgData name="Lauren Frickle" userId="2dab6760-2d38-46ec-9ec4-45282b1e03fb" providerId="ADAL" clId="{7E555C90-95CF-514B-8FCF-73AC06355826}" dt="2023-04-04T16:18:53.059" v="121" actId="478"/>
            <ac:picMkLst>
              <pc:docMk/>
              <pc:sldMasterMk cId="585970068" sldId="2147484031"/>
              <pc:sldLayoutMk cId="718507102" sldId="2147483672"/>
              <ac:picMk id="7" creationId="{9B296AFC-618E-A961-64AE-8F6E1C6BE592}"/>
            </ac:picMkLst>
          </pc:picChg>
          <pc:picChg chg="del">
            <ac:chgData name="Lauren Frickle" userId="2dab6760-2d38-46ec-9ec4-45282b1e03fb" providerId="ADAL" clId="{7E555C90-95CF-514B-8FCF-73AC06355826}" dt="2023-04-04T16:18:51.995" v="120" actId="478"/>
            <ac:picMkLst>
              <pc:docMk/>
              <pc:sldMasterMk cId="585970068" sldId="2147484031"/>
              <pc:sldLayoutMk cId="718507102" sldId="2147483672"/>
              <ac:picMk id="8" creationId="{972E31EB-65C7-C6FE-F807-BCD3BA33EAD7}"/>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258203197" sldId="2147483673"/>
          </pc:sldLayoutMkLst>
          <pc:spChg chg="mod">
            <ac:chgData name="Lauren Frickle" userId="2dab6760-2d38-46ec-9ec4-45282b1e03fb" providerId="ADAL" clId="{7E555C90-95CF-514B-8FCF-73AC06355826}" dt="2023-04-05T20:01:11.605" v="1338"/>
            <ac:spMkLst>
              <pc:docMk/>
              <pc:sldMasterMk cId="585970068" sldId="2147484031"/>
              <pc:sldLayoutMk cId="258203197" sldId="2147483673"/>
              <ac:spMk id="11" creationId="{4D78DC3B-C4A1-C141-9E01-A1368FAC7E3A}"/>
            </ac:spMkLst>
          </pc:spChg>
          <pc:spChg chg="mod">
            <ac:chgData name="Lauren Frickle" userId="2dab6760-2d38-46ec-9ec4-45282b1e03fb" providerId="ADAL" clId="{7E555C90-95CF-514B-8FCF-73AC06355826}" dt="2023-04-05T20:01:11.605" v="1338"/>
            <ac:spMkLst>
              <pc:docMk/>
              <pc:sldMasterMk cId="585970068" sldId="2147484031"/>
              <pc:sldLayoutMk cId="258203197" sldId="2147483673"/>
              <ac:spMk id="16" creationId="{2A1BE76E-2ED4-4E42-81B3-C047440C8686}"/>
            </ac:spMkLst>
          </pc:spChg>
          <pc:picChg chg="add mod">
            <ac:chgData name="Lauren Frickle" userId="2dab6760-2d38-46ec-9ec4-45282b1e03fb" providerId="ADAL" clId="{7E555C90-95CF-514B-8FCF-73AC06355826}" dt="2023-04-04T16:19:16.897" v="138"/>
            <ac:picMkLst>
              <pc:docMk/>
              <pc:sldMasterMk cId="585970068" sldId="2147484031"/>
              <pc:sldLayoutMk cId="258203197" sldId="2147483673"/>
              <ac:picMk id="2" creationId="{81FFC1D8-3F3F-DA05-AC45-05C09E908356}"/>
            </ac:picMkLst>
          </pc:picChg>
          <pc:picChg chg="del">
            <ac:chgData name="Lauren Frickle" userId="2dab6760-2d38-46ec-9ec4-45282b1e03fb" providerId="ADAL" clId="{7E555C90-95CF-514B-8FCF-73AC06355826}" dt="2023-04-04T16:19:14.449" v="135" actId="478"/>
            <ac:picMkLst>
              <pc:docMk/>
              <pc:sldMasterMk cId="585970068" sldId="2147484031"/>
              <pc:sldLayoutMk cId="258203197" sldId="2147483673"/>
              <ac:picMk id="6" creationId="{5AFB16B6-F1B0-8338-8850-EAC82B1462FF}"/>
            </ac:picMkLst>
          </pc:picChg>
          <pc:picChg chg="del">
            <ac:chgData name="Lauren Frickle" userId="2dab6760-2d38-46ec-9ec4-45282b1e03fb" providerId="ADAL" clId="{7E555C90-95CF-514B-8FCF-73AC06355826}" dt="2023-04-04T16:19:16.582" v="137" actId="478"/>
            <ac:picMkLst>
              <pc:docMk/>
              <pc:sldMasterMk cId="585970068" sldId="2147484031"/>
              <pc:sldLayoutMk cId="258203197" sldId="2147483673"/>
              <ac:picMk id="7" creationId="{22D61FE1-CECA-75B4-5D93-8C839FF4AEEA}"/>
            </ac:picMkLst>
          </pc:picChg>
          <pc:picChg chg="del">
            <ac:chgData name="Lauren Frickle" userId="2dab6760-2d38-46ec-9ec4-45282b1e03fb" providerId="ADAL" clId="{7E555C90-95CF-514B-8FCF-73AC06355826}" dt="2023-04-04T16:19:15.554" v="136" actId="478"/>
            <ac:picMkLst>
              <pc:docMk/>
              <pc:sldMasterMk cId="585970068" sldId="2147484031"/>
              <pc:sldLayoutMk cId="258203197" sldId="2147483673"/>
              <ac:picMk id="8" creationId="{6A5381FC-9B9A-5A87-CC42-A82806078156}"/>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685830002" sldId="2147483675"/>
          </pc:sldLayoutMkLst>
          <pc:spChg chg="mod">
            <ac:chgData name="Lauren Frickle" userId="2dab6760-2d38-46ec-9ec4-45282b1e03fb" providerId="ADAL" clId="{7E555C90-95CF-514B-8FCF-73AC06355826}" dt="2023-04-05T20:01:11.605" v="1338"/>
            <ac:spMkLst>
              <pc:docMk/>
              <pc:sldMasterMk cId="585970068" sldId="2147484031"/>
              <pc:sldLayoutMk cId="685830002" sldId="2147483675"/>
              <ac:spMk id="4" creationId="{8BF0A374-AE8F-3A4B-9358-E66C1E1DE95D}"/>
            </ac:spMkLst>
          </pc:spChg>
          <pc:spChg chg="mod">
            <ac:chgData name="Lauren Frickle" userId="2dab6760-2d38-46ec-9ec4-45282b1e03fb" providerId="ADAL" clId="{7E555C90-95CF-514B-8FCF-73AC06355826}" dt="2023-04-05T20:01:11.605" v="1338"/>
            <ac:spMkLst>
              <pc:docMk/>
              <pc:sldMasterMk cId="585970068" sldId="2147484031"/>
              <pc:sldLayoutMk cId="685830002" sldId="2147483675"/>
              <ac:spMk id="9" creationId="{CD204C37-906B-5445-A843-54DBAB32C229}"/>
            </ac:spMkLst>
          </pc:spChg>
          <pc:picChg chg="add mod">
            <ac:chgData name="Lauren Frickle" userId="2dab6760-2d38-46ec-9ec4-45282b1e03fb" providerId="ADAL" clId="{7E555C90-95CF-514B-8FCF-73AC06355826}" dt="2023-04-04T16:19:22.190" v="142"/>
            <ac:picMkLst>
              <pc:docMk/>
              <pc:sldMasterMk cId="585970068" sldId="2147484031"/>
              <pc:sldLayoutMk cId="685830002" sldId="2147483675"/>
              <ac:picMk id="2" creationId="{8DFAD853-28CF-5C47-E00B-325230E1D4E8}"/>
            </ac:picMkLst>
          </pc:picChg>
          <pc:picChg chg="del">
            <ac:chgData name="Lauren Frickle" userId="2dab6760-2d38-46ec-9ec4-45282b1e03fb" providerId="ADAL" clId="{7E555C90-95CF-514B-8FCF-73AC06355826}" dt="2023-04-04T16:19:21.869" v="141" actId="478"/>
            <ac:picMkLst>
              <pc:docMk/>
              <pc:sldMasterMk cId="585970068" sldId="2147484031"/>
              <pc:sldLayoutMk cId="685830002" sldId="2147483675"/>
              <ac:picMk id="5" creationId="{9F3B52CE-70A1-3CFC-69C8-74A06F97ED26}"/>
            </ac:picMkLst>
          </pc:picChg>
          <pc:picChg chg="del">
            <ac:chgData name="Lauren Frickle" userId="2dab6760-2d38-46ec-9ec4-45282b1e03fb" providerId="ADAL" clId="{7E555C90-95CF-514B-8FCF-73AC06355826}" dt="2023-04-04T16:19:20.698" v="140" actId="478"/>
            <ac:picMkLst>
              <pc:docMk/>
              <pc:sldMasterMk cId="585970068" sldId="2147484031"/>
              <pc:sldLayoutMk cId="685830002" sldId="2147483675"/>
              <ac:picMk id="11" creationId="{5F473CEE-CE5C-F1FC-FC18-4B28294CC9B5}"/>
            </ac:picMkLst>
          </pc:picChg>
          <pc:picChg chg="del">
            <ac:chgData name="Lauren Frickle" userId="2dab6760-2d38-46ec-9ec4-45282b1e03fb" providerId="ADAL" clId="{7E555C90-95CF-514B-8FCF-73AC06355826}" dt="2023-04-04T16:19:19.711" v="139" actId="478"/>
            <ac:picMkLst>
              <pc:docMk/>
              <pc:sldMasterMk cId="585970068" sldId="2147484031"/>
              <pc:sldLayoutMk cId="685830002" sldId="2147483675"/>
              <ac:picMk id="12" creationId="{D9442336-EE41-1C7C-77BC-695D89F87009}"/>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759770601" sldId="2147483676"/>
          </pc:sldLayoutMkLst>
          <pc:spChg chg="mod">
            <ac:chgData name="Lauren Frickle" userId="2dab6760-2d38-46ec-9ec4-45282b1e03fb" providerId="ADAL" clId="{7E555C90-95CF-514B-8FCF-73AC06355826}" dt="2023-04-05T20:01:11.605" v="1338"/>
            <ac:spMkLst>
              <pc:docMk/>
              <pc:sldMasterMk cId="585970068" sldId="2147484031"/>
              <pc:sldLayoutMk cId="759770601" sldId="2147483676"/>
              <ac:spMk id="3" creationId="{DA2749B2-4E2F-C74B-A329-87712D096BFB}"/>
            </ac:spMkLst>
          </pc:spChg>
          <pc:picChg chg="add mod">
            <ac:chgData name="Lauren Frickle" userId="2dab6760-2d38-46ec-9ec4-45282b1e03fb" providerId="ADAL" clId="{7E555C90-95CF-514B-8FCF-73AC06355826}" dt="2023-04-04T16:19:27.230" v="146"/>
            <ac:picMkLst>
              <pc:docMk/>
              <pc:sldMasterMk cId="585970068" sldId="2147484031"/>
              <pc:sldLayoutMk cId="759770601" sldId="2147483676"/>
              <ac:picMk id="2" creationId="{8B7D6EB6-A399-561F-6244-7D38841F806E}"/>
            </ac:picMkLst>
          </pc:picChg>
          <pc:picChg chg="del">
            <ac:chgData name="Lauren Frickle" userId="2dab6760-2d38-46ec-9ec4-45282b1e03fb" providerId="ADAL" clId="{7E555C90-95CF-514B-8FCF-73AC06355826}" dt="2023-04-04T16:19:25.099" v="143" actId="478"/>
            <ac:picMkLst>
              <pc:docMk/>
              <pc:sldMasterMk cId="585970068" sldId="2147484031"/>
              <pc:sldLayoutMk cId="759770601" sldId="2147483676"/>
              <ac:picMk id="7" creationId="{305B9F2A-7EE2-CC18-416A-C22077DBAAB9}"/>
            </ac:picMkLst>
          </pc:picChg>
          <pc:picChg chg="del">
            <ac:chgData name="Lauren Frickle" userId="2dab6760-2d38-46ec-9ec4-45282b1e03fb" providerId="ADAL" clId="{7E555C90-95CF-514B-8FCF-73AC06355826}" dt="2023-04-04T16:19:26.914" v="145" actId="478"/>
            <ac:picMkLst>
              <pc:docMk/>
              <pc:sldMasterMk cId="585970068" sldId="2147484031"/>
              <pc:sldLayoutMk cId="759770601" sldId="2147483676"/>
              <ac:picMk id="8" creationId="{D89E1100-1FBD-A697-9FD5-AFAFD3263A25}"/>
            </ac:picMkLst>
          </pc:picChg>
          <pc:picChg chg="del">
            <ac:chgData name="Lauren Frickle" userId="2dab6760-2d38-46ec-9ec4-45282b1e03fb" providerId="ADAL" clId="{7E555C90-95CF-514B-8FCF-73AC06355826}" dt="2023-04-04T16:19:25.985" v="144" actId="478"/>
            <ac:picMkLst>
              <pc:docMk/>
              <pc:sldMasterMk cId="585970068" sldId="2147484031"/>
              <pc:sldLayoutMk cId="759770601" sldId="2147483676"/>
              <ac:picMk id="9" creationId="{64C94630-B061-CEFF-46DD-5CCFBDD90837}"/>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1423396650" sldId="2147483682"/>
          </pc:sldLayoutMkLst>
          <pc:spChg chg="mod">
            <ac:chgData name="Lauren Frickle" userId="2dab6760-2d38-46ec-9ec4-45282b1e03fb" providerId="ADAL" clId="{7E555C90-95CF-514B-8FCF-73AC06355826}" dt="2023-04-05T20:01:11.605" v="1338"/>
            <ac:spMkLst>
              <pc:docMk/>
              <pc:sldMasterMk cId="585970068" sldId="2147484031"/>
              <pc:sldLayoutMk cId="1423396650" sldId="2147483682"/>
              <ac:spMk id="12" creationId="{DC881BE4-A176-7440-852F-1B3604C8F762}"/>
            </ac:spMkLst>
          </pc:spChg>
          <pc:picChg chg="add del mod">
            <ac:chgData name="Lauren Frickle" userId="2dab6760-2d38-46ec-9ec4-45282b1e03fb" providerId="ADAL" clId="{7E555C90-95CF-514B-8FCF-73AC06355826}" dt="2023-04-04T16:17:42.387" v="102" actId="478"/>
            <ac:picMkLst>
              <pc:docMk/>
              <pc:sldMasterMk cId="585970068" sldId="2147484031"/>
              <pc:sldLayoutMk cId="1423396650" sldId="2147483682"/>
              <ac:picMk id="2" creationId="{DB6C5E22-CA81-4A5A-9DAF-8DB09C2B2F37}"/>
            </ac:picMkLst>
          </pc:picChg>
          <pc:picChg chg="add mod modCrop">
            <ac:chgData name="Lauren Frickle" userId="2dab6760-2d38-46ec-9ec4-45282b1e03fb" providerId="ADAL" clId="{7E555C90-95CF-514B-8FCF-73AC06355826}" dt="2023-04-04T16:17:47.005" v="103" actId="1076"/>
            <ac:picMkLst>
              <pc:docMk/>
              <pc:sldMasterMk cId="585970068" sldId="2147484031"/>
              <pc:sldLayoutMk cId="1423396650" sldId="2147483682"/>
              <ac:picMk id="3" creationId="{5FEEE3D3-50B7-78BC-AA1E-5502615CBD35}"/>
            </ac:picMkLst>
          </pc:picChg>
          <pc:picChg chg="mod">
            <ac:chgData name="Lauren Frickle" userId="2dab6760-2d38-46ec-9ec4-45282b1e03fb" providerId="ADAL" clId="{7E555C90-95CF-514B-8FCF-73AC06355826}" dt="2023-04-04T16:16:21.495" v="32" actId="1076"/>
            <ac:picMkLst>
              <pc:docMk/>
              <pc:sldMasterMk cId="585970068" sldId="2147484031"/>
              <pc:sldLayoutMk cId="1423396650" sldId="2147483682"/>
              <ac:picMk id="8" creationId="{89857849-6CAB-3F48-ADBC-8A86A89B62EB}"/>
            </ac:picMkLst>
          </pc:picChg>
          <pc:picChg chg="del">
            <ac:chgData name="Lauren Frickle" userId="2dab6760-2d38-46ec-9ec4-45282b1e03fb" providerId="ADAL" clId="{7E555C90-95CF-514B-8FCF-73AC06355826}" dt="2023-04-04T16:16:18.821" v="29" actId="478"/>
            <ac:picMkLst>
              <pc:docMk/>
              <pc:sldMasterMk cId="585970068" sldId="2147484031"/>
              <pc:sldLayoutMk cId="1423396650" sldId="2147483682"/>
              <ac:picMk id="13" creationId="{3FB80B45-E771-A993-2AA6-43AFE70626DD}"/>
            </ac:picMkLst>
          </pc:picChg>
          <pc:picChg chg="del">
            <ac:chgData name="Lauren Frickle" userId="2dab6760-2d38-46ec-9ec4-45282b1e03fb" providerId="ADAL" clId="{7E555C90-95CF-514B-8FCF-73AC06355826}" dt="2023-04-04T16:16:17.115" v="28" actId="478"/>
            <ac:picMkLst>
              <pc:docMk/>
              <pc:sldMasterMk cId="585970068" sldId="2147484031"/>
              <pc:sldLayoutMk cId="1423396650" sldId="2147483682"/>
              <ac:picMk id="14" creationId="{0A825875-9EEC-EE56-FB71-0C5DB1F61B12}"/>
            </ac:picMkLst>
          </pc:picChg>
          <pc:picChg chg="del">
            <ac:chgData name="Lauren Frickle" userId="2dab6760-2d38-46ec-9ec4-45282b1e03fb" providerId="ADAL" clId="{7E555C90-95CF-514B-8FCF-73AC06355826}" dt="2023-04-04T16:16:15.987" v="27" actId="478"/>
            <ac:picMkLst>
              <pc:docMk/>
              <pc:sldMasterMk cId="585970068" sldId="2147484031"/>
              <pc:sldLayoutMk cId="1423396650" sldId="2147483682"/>
              <ac:picMk id="15" creationId="{BFAC7A5A-7136-2D39-C77E-F18784D9C1EA}"/>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657408316" sldId="2147483739"/>
          </pc:sldLayoutMkLst>
          <pc:spChg chg="mod">
            <ac:chgData name="Lauren Frickle" userId="2dab6760-2d38-46ec-9ec4-45282b1e03fb" providerId="ADAL" clId="{7E555C90-95CF-514B-8FCF-73AC06355826}" dt="2023-04-05T20:01:11.605" v="1338"/>
            <ac:spMkLst>
              <pc:docMk/>
              <pc:sldMasterMk cId="585970068" sldId="2147484031"/>
              <pc:sldLayoutMk cId="657408316" sldId="2147483739"/>
              <ac:spMk id="9" creationId="{1CF06848-DCAE-5C41-BFE6-EE5CBE11FA73}"/>
            </ac:spMkLst>
          </pc:spChg>
          <pc:spChg chg="mod">
            <ac:chgData name="Lauren Frickle" userId="2dab6760-2d38-46ec-9ec4-45282b1e03fb" providerId="ADAL" clId="{7E555C90-95CF-514B-8FCF-73AC06355826}" dt="2023-04-05T20:01:11.605" v="1338"/>
            <ac:spMkLst>
              <pc:docMk/>
              <pc:sldMasterMk cId="585970068" sldId="2147484031"/>
              <pc:sldLayoutMk cId="657408316" sldId="2147483739"/>
              <ac:spMk id="16" creationId="{F8BF0B56-29C8-E049-AFE2-4829CDB1E902}"/>
            </ac:spMkLst>
          </pc:spChg>
          <pc:picChg chg="add del mod">
            <ac:chgData name="Lauren Frickle" userId="2dab6760-2d38-46ec-9ec4-45282b1e03fb" providerId="ADAL" clId="{7E555C90-95CF-514B-8FCF-73AC06355826}" dt="2023-04-04T16:18:19.721" v="107" actId="478"/>
            <ac:picMkLst>
              <pc:docMk/>
              <pc:sldMasterMk cId="585970068" sldId="2147484031"/>
              <pc:sldLayoutMk cId="657408316" sldId="2147483739"/>
              <ac:picMk id="2" creationId="{9813B875-9E27-D218-9EA1-8AA52E6F9211}"/>
            </ac:picMkLst>
          </pc:picChg>
          <pc:picChg chg="del">
            <ac:chgData name="Lauren Frickle" userId="2dab6760-2d38-46ec-9ec4-45282b1e03fb" providerId="ADAL" clId="{7E555C90-95CF-514B-8FCF-73AC06355826}" dt="2023-04-04T16:16:11.757" v="25" actId="478"/>
            <ac:picMkLst>
              <pc:docMk/>
              <pc:sldMasterMk cId="585970068" sldId="2147484031"/>
              <pc:sldLayoutMk cId="657408316" sldId="2147483739"/>
              <ac:picMk id="3" creationId="{D73F800A-58F5-B1A5-8669-4181BCCFAC61}"/>
            </ac:picMkLst>
          </pc:picChg>
          <pc:picChg chg="del">
            <ac:chgData name="Lauren Frickle" userId="2dab6760-2d38-46ec-9ec4-45282b1e03fb" providerId="ADAL" clId="{7E555C90-95CF-514B-8FCF-73AC06355826}" dt="2023-04-04T16:16:10.454" v="24" actId="478"/>
            <ac:picMkLst>
              <pc:docMk/>
              <pc:sldMasterMk cId="585970068" sldId="2147484031"/>
              <pc:sldLayoutMk cId="657408316" sldId="2147483739"/>
              <ac:picMk id="4" creationId="{385E90DF-028D-2913-0406-B237D09987DF}"/>
            </ac:picMkLst>
          </pc:picChg>
          <pc:picChg chg="del">
            <ac:chgData name="Lauren Frickle" userId="2dab6760-2d38-46ec-9ec4-45282b1e03fb" providerId="ADAL" clId="{7E555C90-95CF-514B-8FCF-73AC06355826}" dt="2023-04-04T16:16:09.381" v="23" actId="478"/>
            <ac:picMkLst>
              <pc:docMk/>
              <pc:sldMasterMk cId="585970068" sldId="2147484031"/>
              <pc:sldLayoutMk cId="657408316" sldId="2147483739"/>
              <ac:picMk id="5" creationId="{4D2F181F-4BB1-88DA-5F91-E261D6EBC2FA}"/>
            </ac:picMkLst>
          </pc:picChg>
          <pc:picChg chg="add mod">
            <ac:chgData name="Lauren Frickle" userId="2dab6760-2d38-46ec-9ec4-45282b1e03fb" providerId="ADAL" clId="{7E555C90-95CF-514B-8FCF-73AC06355826}" dt="2023-04-04T16:18:20.069" v="108"/>
            <ac:picMkLst>
              <pc:docMk/>
              <pc:sldMasterMk cId="585970068" sldId="2147484031"/>
              <pc:sldLayoutMk cId="657408316" sldId="2147483739"/>
              <ac:picMk id="6" creationId="{02B6DA78-8485-4811-C427-A062ED6B9B3A}"/>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2257097854" sldId="2147484002"/>
          </pc:sldLayoutMkLst>
          <pc:spChg chg="mod">
            <ac:chgData name="Lauren Frickle" userId="2dab6760-2d38-46ec-9ec4-45282b1e03fb" providerId="ADAL" clId="{7E555C90-95CF-514B-8FCF-73AC06355826}" dt="2023-04-05T20:01:11.605" v="1338"/>
            <ac:spMkLst>
              <pc:docMk/>
              <pc:sldMasterMk cId="585970068" sldId="2147484031"/>
              <pc:sldLayoutMk cId="2257097854" sldId="2147484002"/>
              <ac:spMk id="4" creationId="{8BF0A374-AE8F-3A4B-9358-E66C1E1DE95D}"/>
            </ac:spMkLst>
          </pc:spChg>
          <pc:spChg chg="mod">
            <ac:chgData name="Lauren Frickle" userId="2dab6760-2d38-46ec-9ec4-45282b1e03fb" providerId="ADAL" clId="{7E555C90-95CF-514B-8FCF-73AC06355826}" dt="2023-04-05T20:01:11.605" v="1338"/>
            <ac:spMkLst>
              <pc:docMk/>
              <pc:sldMasterMk cId="585970068" sldId="2147484031"/>
              <pc:sldLayoutMk cId="2257097854" sldId="2147484002"/>
              <ac:spMk id="9" creationId="{CD204C37-906B-5445-A843-54DBAB32C229}"/>
            </ac:spMkLst>
          </pc:spChg>
          <pc:spChg chg="del">
            <ac:chgData name="Lauren Frickle" userId="2dab6760-2d38-46ec-9ec4-45282b1e03fb" providerId="ADAL" clId="{7E555C90-95CF-514B-8FCF-73AC06355826}" dt="2023-04-05T19:45:45.521" v="1218" actId="478"/>
            <ac:spMkLst>
              <pc:docMk/>
              <pc:sldMasterMk cId="585970068" sldId="2147484031"/>
              <pc:sldLayoutMk cId="2257097854" sldId="2147484002"/>
              <ac:spMk id="12" creationId="{20546022-5B14-8A51-0AA7-62AF1BC5EC7E}"/>
            </ac:spMkLst>
          </pc:spChg>
          <pc:picChg chg="del">
            <ac:chgData name="Lauren Frickle" userId="2dab6760-2d38-46ec-9ec4-45282b1e03fb" providerId="ADAL" clId="{7E555C90-95CF-514B-8FCF-73AC06355826}" dt="2023-04-04T16:19:52.223" v="159" actId="478"/>
            <ac:picMkLst>
              <pc:docMk/>
              <pc:sldMasterMk cId="585970068" sldId="2147484031"/>
              <pc:sldLayoutMk cId="2257097854" sldId="2147484002"/>
              <ac:picMk id="2" creationId="{D84AD43F-4246-EAD5-547D-1CBC012ACD62}"/>
            </ac:picMkLst>
          </pc:picChg>
          <pc:picChg chg="del">
            <ac:chgData name="Lauren Frickle" userId="2dab6760-2d38-46ec-9ec4-45282b1e03fb" providerId="ADAL" clId="{7E555C90-95CF-514B-8FCF-73AC06355826}" dt="2023-04-04T16:19:54.295" v="161" actId="478"/>
            <ac:picMkLst>
              <pc:docMk/>
              <pc:sldMasterMk cId="585970068" sldId="2147484031"/>
              <pc:sldLayoutMk cId="2257097854" sldId="2147484002"/>
              <ac:picMk id="5" creationId="{876DCC9C-245A-C574-4F70-0C57F867B8EE}"/>
            </ac:picMkLst>
          </pc:picChg>
          <pc:picChg chg="del">
            <ac:chgData name="Lauren Frickle" userId="2dab6760-2d38-46ec-9ec4-45282b1e03fb" providerId="ADAL" clId="{7E555C90-95CF-514B-8FCF-73AC06355826}" dt="2023-04-04T16:19:53.212" v="160" actId="478"/>
            <ac:picMkLst>
              <pc:docMk/>
              <pc:sldMasterMk cId="585970068" sldId="2147484031"/>
              <pc:sldLayoutMk cId="2257097854" sldId="2147484002"/>
              <ac:picMk id="6" creationId="{741B9954-83F9-309E-F306-70899467D426}"/>
            </ac:picMkLst>
          </pc:picChg>
          <pc:picChg chg="add mod">
            <ac:chgData name="Lauren Frickle" userId="2dab6760-2d38-46ec-9ec4-45282b1e03fb" providerId="ADAL" clId="{7E555C90-95CF-514B-8FCF-73AC06355826}" dt="2023-04-04T16:19:54.639" v="162"/>
            <ac:picMkLst>
              <pc:docMk/>
              <pc:sldMasterMk cId="585970068" sldId="2147484031"/>
              <pc:sldLayoutMk cId="2257097854" sldId="2147484002"/>
              <ac:picMk id="8" creationId="{816FE0AD-DFA3-99AB-6DA8-F6893C94BD35}"/>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558941755" sldId="2147484005"/>
          </pc:sldLayoutMkLst>
          <pc:spChg chg="mod">
            <ac:chgData name="Lauren Frickle" userId="2dab6760-2d38-46ec-9ec4-45282b1e03fb" providerId="ADAL" clId="{7E555C90-95CF-514B-8FCF-73AC06355826}" dt="2023-04-05T20:01:11.605" v="1338"/>
            <ac:spMkLst>
              <pc:docMk/>
              <pc:sldMasterMk cId="585970068" sldId="2147484031"/>
              <pc:sldLayoutMk cId="558941755" sldId="2147484005"/>
              <ac:spMk id="9" creationId="{1CF06848-DCAE-5C41-BFE6-EE5CBE11FA73}"/>
            </ac:spMkLst>
          </pc:spChg>
          <pc:spChg chg="mod">
            <ac:chgData name="Lauren Frickle" userId="2dab6760-2d38-46ec-9ec4-45282b1e03fb" providerId="ADAL" clId="{7E555C90-95CF-514B-8FCF-73AC06355826}" dt="2023-04-05T20:01:11.605" v="1338"/>
            <ac:spMkLst>
              <pc:docMk/>
              <pc:sldMasterMk cId="585970068" sldId="2147484031"/>
              <pc:sldLayoutMk cId="558941755" sldId="2147484005"/>
              <ac:spMk id="16" creationId="{F8BF0B56-29C8-E049-AFE2-4829CDB1E902}"/>
            </ac:spMkLst>
          </pc:spChg>
          <pc:picChg chg="add mod">
            <ac:chgData name="Lauren Frickle" userId="2dab6760-2d38-46ec-9ec4-45282b1e03fb" providerId="ADAL" clId="{7E555C90-95CF-514B-8FCF-73AC06355826}" dt="2023-04-04T16:20:03.915" v="164"/>
            <ac:picMkLst>
              <pc:docMk/>
              <pc:sldMasterMk cId="585970068" sldId="2147484031"/>
              <pc:sldLayoutMk cId="558941755" sldId="2147484005"/>
              <ac:picMk id="2" creationId="{BCC4F98B-D799-DA7D-1C38-428DCE637F90}"/>
            </ac:picMkLst>
          </pc:picChg>
          <pc:picChg chg="del">
            <ac:chgData name="Lauren Frickle" userId="2dab6760-2d38-46ec-9ec4-45282b1e03fb" providerId="ADAL" clId="{7E555C90-95CF-514B-8FCF-73AC06355826}" dt="2023-04-04T16:20:03.579" v="163" actId="478"/>
            <ac:picMkLst>
              <pc:docMk/>
              <pc:sldMasterMk cId="585970068" sldId="2147484031"/>
              <pc:sldLayoutMk cId="558941755" sldId="2147484005"/>
              <ac:picMk id="10" creationId="{5739EF5C-1CD4-9D41-A614-24A71CC1A816}"/>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514577111" sldId="2147484006"/>
          </pc:sldLayoutMkLst>
          <pc:spChg chg="mod">
            <ac:chgData name="Lauren Frickle" userId="2dab6760-2d38-46ec-9ec4-45282b1e03fb" providerId="ADAL" clId="{7E555C90-95CF-514B-8FCF-73AC06355826}" dt="2023-04-05T20:01:11.605" v="1338"/>
            <ac:spMkLst>
              <pc:docMk/>
              <pc:sldMasterMk cId="585970068" sldId="2147484031"/>
              <pc:sldLayoutMk cId="514577111" sldId="2147484006"/>
              <ac:spMk id="16" creationId="{A7EE6782-7B93-7245-B657-415EED786912}"/>
            </ac:spMkLst>
          </pc:spChg>
          <pc:picChg chg="add mod">
            <ac:chgData name="Lauren Frickle" userId="2dab6760-2d38-46ec-9ec4-45282b1e03fb" providerId="ADAL" clId="{7E555C90-95CF-514B-8FCF-73AC06355826}" dt="2023-04-04T16:20:32.374" v="171" actId="1076"/>
            <ac:picMkLst>
              <pc:docMk/>
              <pc:sldMasterMk cId="585970068" sldId="2147484031"/>
              <pc:sldLayoutMk cId="514577111" sldId="2147484006"/>
              <ac:picMk id="2" creationId="{FB022D00-5547-550C-5ED9-F9355C6F5D72}"/>
            </ac:picMkLst>
          </pc:picChg>
          <pc:picChg chg="del">
            <ac:chgData name="Lauren Frickle" userId="2dab6760-2d38-46ec-9ec4-45282b1e03fb" providerId="ADAL" clId="{7E555C90-95CF-514B-8FCF-73AC06355826}" dt="2023-04-04T16:20:33.674" v="172" actId="478"/>
            <ac:picMkLst>
              <pc:docMk/>
              <pc:sldMasterMk cId="585970068" sldId="2147484031"/>
              <pc:sldLayoutMk cId="514577111" sldId="2147484006"/>
              <ac:picMk id="3" creationId="{675EBD93-FA06-DE8C-1C68-610D51A39FE1}"/>
            </ac:picMkLst>
          </pc:picChg>
        </pc:sldLayoutChg>
        <pc:sldLayoutChg chg="modTransition">
          <pc:chgData name="Lauren Frickle" userId="2dab6760-2d38-46ec-9ec4-45282b1e03fb" providerId="ADAL" clId="{7E555C90-95CF-514B-8FCF-73AC06355826}" dt="2023-04-06T17:00:00.480" v="3480"/>
          <pc:sldLayoutMkLst>
            <pc:docMk/>
            <pc:sldMasterMk cId="585970068" sldId="2147484031"/>
            <pc:sldLayoutMk cId="850040972" sldId="2147484007"/>
          </pc:sldLayoutMkLst>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1423396650" sldId="2147484032"/>
          </pc:sldLayoutMkLst>
          <pc:spChg chg="del">
            <ac:chgData name="Lauren Frickle" userId="2dab6760-2d38-46ec-9ec4-45282b1e03fb" providerId="ADAL" clId="{7E555C90-95CF-514B-8FCF-73AC06355826}" dt="2023-04-06T02:20:06.354" v="2532" actId="478"/>
            <ac:spMkLst>
              <pc:docMk/>
              <pc:sldMasterMk cId="585970068" sldId="2147484031"/>
              <pc:sldLayoutMk cId="1423396650" sldId="2147484032"/>
              <ac:spMk id="10" creationId="{777DA222-77C6-B642-B87A-88163F431BCB}"/>
            </ac:spMkLst>
          </pc:spChg>
          <pc:spChg chg="mod">
            <ac:chgData name="Lauren Frickle" userId="2dab6760-2d38-46ec-9ec4-45282b1e03fb" providerId="ADAL" clId="{7E555C90-95CF-514B-8FCF-73AC06355826}" dt="2023-04-05T20:01:11.605" v="1338"/>
            <ac:spMkLst>
              <pc:docMk/>
              <pc:sldMasterMk cId="585970068" sldId="2147484031"/>
              <pc:sldLayoutMk cId="1423396650" sldId="2147484032"/>
              <ac:spMk id="12" creationId="{DC881BE4-A176-7440-852F-1B3604C8F762}"/>
            </ac:spMkLst>
          </pc:spChg>
          <pc:picChg chg="add mod">
            <ac:chgData name="Lauren Frickle" userId="2dab6760-2d38-46ec-9ec4-45282b1e03fb" providerId="ADAL" clId="{7E555C90-95CF-514B-8FCF-73AC06355826}" dt="2023-04-04T16:18:35.383" v="113"/>
            <ac:picMkLst>
              <pc:docMk/>
              <pc:sldMasterMk cId="585970068" sldId="2147484031"/>
              <pc:sldLayoutMk cId="1423396650" sldId="2147484032"/>
              <ac:picMk id="2" creationId="{204922EC-F0B7-2186-2979-9799F2A1A472}"/>
            </ac:picMkLst>
          </pc:picChg>
          <pc:picChg chg="del">
            <ac:chgData name="Lauren Frickle" userId="2dab6760-2d38-46ec-9ec4-45282b1e03fb" providerId="ADAL" clId="{7E555C90-95CF-514B-8FCF-73AC06355826}" dt="2023-04-04T16:18:32.872" v="110" actId="478"/>
            <ac:picMkLst>
              <pc:docMk/>
              <pc:sldMasterMk cId="585970068" sldId="2147484031"/>
              <pc:sldLayoutMk cId="1423396650" sldId="2147484032"/>
              <ac:picMk id="6" creationId="{B9094725-B63B-1D83-977C-0F5AF3FB0CE4}"/>
            </ac:picMkLst>
          </pc:picChg>
          <pc:picChg chg="del">
            <ac:chgData name="Lauren Frickle" userId="2dab6760-2d38-46ec-9ec4-45282b1e03fb" providerId="ADAL" clId="{7E555C90-95CF-514B-8FCF-73AC06355826}" dt="2023-04-04T16:18:34.989" v="112" actId="478"/>
            <ac:picMkLst>
              <pc:docMk/>
              <pc:sldMasterMk cId="585970068" sldId="2147484031"/>
              <pc:sldLayoutMk cId="1423396650" sldId="2147484032"/>
              <ac:picMk id="9" creationId="{E0B1AEF3-115D-2AE0-F3FF-3262CE2D2E80}"/>
            </ac:picMkLst>
          </pc:picChg>
          <pc:picChg chg="del">
            <ac:chgData name="Lauren Frickle" userId="2dab6760-2d38-46ec-9ec4-45282b1e03fb" providerId="ADAL" clId="{7E555C90-95CF-514B-8FCF-73AC06355826}" dt="2023-04-04T16:18:33.841" v="111" actId="478"/>
            <ac:picMkLst>
              <pc:docMk/>
              <pc:sldMasterMk cId="585970068" sldId="2147484031"/>
              <pc:sldLayoutMk cId="1423396650" sldId="2147484032"/>
              <ac:picMk id="13" creationId="{97C6C518-4058-1860-CFC3-F5FE6796EE4A}"/>
            </ac:picMkLst>
          </pc:picChg>
        </pc:sldLayoutChg>
        <pc:sldLayoutChg chg="addSp modSp modTransition">
          <pc:chgData name="Lauren Frickle" userId="2dab6760-2d38-46ec-9ec4-45282b1e03fb" providerId="ADAL" clId="{7E555C90-95CF-514B-8FCF-73AC06355826}" dt="2023-04-06T17:00:00.480" v="3480"/>
          <pc:sldLayoutMkLst>
            <pc:docMk/>
            <pc:sldMasterMk cId="585970068" sldId="2147484031"/>
            <pc:sldLayoutMk cId="59668970" sldId="2147484033"/>
          </pc:sldLayoutMkLst>
          <pc:picChg chg="add mod">
            <ac:chgData name="Lauren Frickle" userId="2dab6760-2d38-46ec-9ec4-45282b1e03fb" providerId="ADAL" clId="{7E555C90-95CF-514B-8FCF-73AC06355826}" dt="2023-04-04T16:18:38.240" v="114"/>
            <ac:picMkLst>
              <pc:docMk/>
              <pc:sldMasterMk cId="585970068" sldId="2147484031"/>
              <pc:sldLayoutMk cId="59668970" sldId="2147484033"/>
              <ac:picMk id="2" creationId="{FCE43238-49BF-5AC1-5CA8-642A0636AFB2}"/>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2128999288" sldId="2147484034"/>
          </pc:sldLayoutMkLst>
          <pc:spChg chg="mod">
            <ac:chgData name="Lauren Frickle" userId="2dab6760-2d38-46ec-9ec4-45282b1e03fb" providerId="ADAL" clId="{7E555C90-95CF-514B-8FCF-73AC06355826}" dt="2023-04-05T20:01:11.605" v="1338"/>
            <ac:spMkLst>
              <pc:docMk/>
              <pc:sldMasterMk cId="585970068" sldId="2147484031"/>
              <pc:sldLayoutMk cId="2128999288" sldId="2147484034"/>
              <ac:spMk id="14" creationId="{B610A1D8-3E11-1249-998A-2A7A3A88FC37}"/>
            </ac:spMkLst>
          </pc:spChg>
          <pc:spChg chg="mod">
            <ac:chgData name="Lauren Frickle" userId="2dab6760-2d38-46ec-9ec4-45282b1e03fb" providerId="ADAL" clId="{7E555C90-95CF-514B-8FCF-73AC06355826}" dt="2023-04-05T20:01:11.605" v="1338"/>
            <ac:spMkLst>
              <pc:docMk/>
              <pc:sldMasterMk cId="585970068" sldId="2147484031"/>
              <pc:sldLayoutMk cId="2128999288" sldId="2147484034"/>
              <ac:spMk id="24" creationId="{E72B2C59-6977-4D41-BB25-EFD280FAA67D}"/>
            </ac:spMkLst>
          </pc:spChg>
          <pc:picChg chg="add mod">
            <ac:chgData name="Lauren Frickle" userId="2dab6760-2d38-46ec-9ec4-45282b1e03fb" providerId="ADAL" clId="{7E555C90-95CF-514B-8FCF-73AC06355826}" dt="2023-04-04T16:18:47.951" v="118"/>
            <ac:picMkLst>
              <pc:docMk/>
              <pc:sldMasterMk cId="585970068" sldId="2147484031"/>
              <pc:sldLayoutMk cId="2128999288" sldId="2147484034"/>
              <ac:picMk id="2" creationId="{E81BA375-BC76-1C10-8108-4B309B6D5330}"/>
            </ac:picMkLst>
          </pc:picChg>
          <pc:picChg chg="del">
            <ac:chgData name="Lauren Frickle" userId="2dab6760-2d38-46ec-9ec4-45282b1e03fb" providerId="ADAL" clId="{7E555C90-95CF-514B-8FCF-73AC06355826}" dt="2023-04-04T16:18:45.370" v="115" actId="478"/>
            <ac:picMkLst>
              <pc:docMk/>
              <pc:sldMasterMk cId="585970068" sldId="2147484031"/>
              <pc:sldLayoutMk cId="2128999288" sldId="2147484034"/>
              <ac:picMk id="6" creationId="{B5E90128-5888-8B88-D10D-8A60781DAC39}"/>
            </ac:picMkLst>
          </pc:picChg>
          <pc:picChg chg="del">
            <ac:chgData name="Lauren Frickle" userId="2dab6760-2d38-46ec-9ec4-45282b1e03fb" providerId="ADAL" clId="{7E555C90-95CF-514B-8FCF-73AC06355826}" dt="2023-04-04T16:18:47.578" v="117" actId="478"/>
            <ac:picMkLst>
              <pc:docMk/>
              <pc:sldMasterMk cId="585970068" sldId="2147484031"/>
              <pc:sldLayoutMk cId="2128999288" sldId="2147484034"/>
              <ac:picMk id="7" creationId="{E5F00836-898F-045F-52B3-A6E9428F2E42}"/>
            </ac:picMkLst>
          </pc:picChg>
          <pc:picChg chg="del">
            <ac:chgData name="Lauren Frickle" userId="2dab6760-2d38-46ec-9ec4-45282b1e03fb" providerId="ADAL" clId="{7E555C90-95CF-514B-8FCF-73AC06355826}" dt="2023-04-04T16:18:46.452" v="116" actId="478"/>
            <ac:picMkLst>
              <pc:docMk/>
              <pc:sldMasterMk cId="585970068" sldId="2147484031"/>
              <pc:sldLayoutMk cId="2128999288" sldId="2147484034"/>
              <ac:picMk id="8" creationId="{1E968513-CC07-DCED-6985-726B0B21C897}"/>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718507102" sldId="2147484035"/>
          </pc:sldLayoutMkLst>
          <pc:spChg chg="mod">
            <ac:chgData name="Lauren Frickle" userId="2dab6760-2d38-46ec-9ec4-45282b1e03fb" providerId="ADAL" clId="{7E555C90-95CF-514B-8FCF-73AC06355826}" dt="2023-04-05T20:01:11.605" v="1338"/>
            <ac:spMkLst>
              <pc:docMk/>
              <pc:sldMasterMk cId="585970068" sldId="2147484031"/>
              <pc:sldLayoutMk cId="718507102" sldId="2147484035"/>
              <ac:spMk id="21" creationId="{02B74573-9FC4-AC47-B5A7-8C7E720ABB26}"/>
            </ac:spMkLst>
          </pc:spChg>
          <pc:spChg chg="mod">
            <ac:chgData name="Lauren Frickle" userId="2dab6760-2d38-46ec-9ec4-45282b1e03fb" providerId="ADAL" clId="{7E555C90-95CF-514B-8FCF-73AC06355826}" dt="2023-04-05T20:01:11.605" v="1338"/>
            <ac:spMkLst>
              <pc:docMk/>
              <pc:sldMasterMk cId="585970068" sldId="2147484031"/>
              <pc:sldLayoutMk cId="718507102" sldId="2147484035"/>
              <ac:spMk id="42" creationId="{039579E4-6755-2C49-9F8F-5022BAED23FC}"/>
            </ac:spMkLst>
          </pc:spChg>
          <pc:picChg chg="add mod">
            <ac:chgData name="Lauren Frickle" userId="2dab6760-2d38-46ec-9ec4-45282b1e03fb" providerId="ADAL" clId="{7E555C90-95CF-514B-8FCF-73AC06355826}" dt="2023-04-04T16:18:59.002" v="126"/>
            <ac:picMkLst>
              <pc:docMk/>
              <pc:sldMasterMk cId="585970068" sldId="2147484031"/>
              <pc:sldLayoutMk cId="718507102" sldId="2147484035"/>
              <ac:picMk id="2" creationId="{3EEF0D86-5BEF-98A3-2303-DA76E5D661F7}"/>
            </ac:picMkLst>
          </pc:picChg>
          <pc:picChg chg="del">
            <ac:chgData name="Lauren Frickle" userId="2dab6760-2d38-46ec-9ec4-45282b1e03fb" providerId="ADAL" clId="{7E555C90-95CF-514B-8FCF-73AC06355826}" dt="2023-04-04T16:18:56.483" v="123" actId="478"/>
            <ac:picMkLst>
              <pc:docMk/>
              <pc:sldMasterMk cId="585970068" sldId="2147484031"/>
              <pc:sldLayoutMk cId="718507102" sldId="2147484035"/>
              <ac:picMk id="6" creationId="{B523FCD8-748F-0B28-36E2-020850210772}"/>
            </ac:picMkLst>
          </pc:picChg>
          <pc:picChg chg="del">
            <ac:chgData name="Lauren Frickle" userId="2dab6760-2d38-46ec-9ec4-45282b1e03fb" providerId="ADAL" clId="{7E555C90-95CF-514B-8FCF-73AC06355826}" dt="2023-04-04T16:18:58.661" v="125" actId="478"/>
            <ac:picMkLst>
              <pc:docMk/>
              <pc:sldMasterMk cId="585970068" sldId="2147484031"/>
              <pc:sldLayoutMk cId="718507102" sldId="2147484035"/>
              <ac:picMk id="7" creationId="{D22C3CC4-7D74-403F-E665-D81FCED1D466}"/>
            </ac:picMkLst>
          </pc:picChg>
          <pc:picChg chg="del">
            <ac:chgData name="Lauren Frickle" userId="2dab6760-2d38-46ec-9ec4-45282b1e03fb" providerId="ADAL" clId="{7E555C90-95CF-514B-8FCF-73AC06355826}" dt="2023-04-04T16:18:57.587" v="124" actId="478"/>
            <ac:picMkLst>
              <pc:docMk/>
              <pc:sldMasterMk cId="585970068" sldId="2147484031"/>
              <pc:sldLayoutMk cId="718507102" sldId="2147484035"/>
              <ac:picMk id="8" creationId="{6F2CDF88-978A-A974-A19B-460C7701D198}"/>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648316233" sldId="2147484036"/>
          </pc:sldLayoutMkLst>
          <pc:spChg chg="mod">
            <ac:chgData name="Lauren Frickle" userId="2dab6760-2d38-46ec-9ec4-45282b1e03fb" providerId="ADAL" clId="{7E555C90-95CF-514B-8FCF-73AC06355826}" dt="2023-04-05T20:01:11.605" v="1338"/>
            <ac:spMkLst>
              <pc:docMk/>
              <pc:sldMasterMk cId="585970068" sldId="2147484031"/>
              <pc:sldLayoutMk cId="648316233" sldId="2147484036"/>
              <ac:spMk id="8" creationId="{BFEA9F0E-C199-5241-801C-51ABEBE3026D}"/>
            </ac:spMkLst>
          </pc:spChg>
          <pc:spChg chg="mod">
            <ac:chgData name="Lauren Frickle" userId="2dab6760-2d38-46ec-9ec4-45282b1e03fb" providerId="ADAL" clId="{7E555C90-95CF-514B-8FCF-73AC06355826}" dt="2023-04-05T20:01:11.605" v="1338"/>
            <ac:spMkLst>
              <pc:docMk/>
              <pc:sldMasterMk cId="585970068" sldId="2147484031"/>
              <pc:sldLayoutMk cId="648316233" sldId="2147484036"/>
              <ac:spMk id="97" creationId="{5BCF9B33-844D-EB45-91A6-31D69AEDEAC6}"/>
            </ac:spMkLst>
          </pc:spChg>
          <pc:picChg chg="add mod">
            <ac:chgData name="Lauren Frickle" userId="2dab6760-2d38-46ec-9ec4-45282b1e03fb" providerId="ADAL" clId="{7E555C90-95CF-514B-8FCF-73AC06355826}" dt="2023-04-04T16:19:04.615" v="130"/>
            <ac:picMkLst>
              <pc:docMk/>
              <pc:sldMasterMk cId="585970068" sldId="2147484031"/>
              <pc:sldLayoutMk cId="648316233" sldId="2147484036"/>
              <ac:picMk id="2" creationId="{B8140A61-BCA0-0F05-99FB-11776060C175}"/>
            </ac:picMkLst>
          </pc:picChg>
          <pc:picChg chg="del">
            <ac:chgData name="Lauren Frickle" userId="2dab6760-2d38-46ec-9ec4-45282b1e03fb" providerId="ADAL" clId="{7E555C90-95CF-514B-8FCF-73AC06355826}" dt="2023-04-04T16:19:01.681" v="127" actId="478"/>
            <ac:picMkLst>
              <pc:docMk/>
              <pc:sldMasterMk cId="585970068" sldId="2147484031"/>
              <pc:sldLayoutMk cId="648316233" sldId="2147484036"/>
              <ac:picMk id="6" creationId="{1684ED44-AF99-1A6F-7102-D8EE26C8FC1F}"/>
            </ac:picMkLst>
          </pc:picChg>
          <pc:picChg chg="del">
            <ac:chgData name="Lauren Frickle" userId="2dab6760-2d38-46ec-9ec4-45282b1e03fb" providerId="ADAL" clId="{7E555C90-95CF-514B-8FCF-73AC06355826}" dt="2023-04-04T16:19:04.281" v="129" actId="478"/>
            <ac:picMkLst>
              <pc:docMk/>
              <pc:sldMasterMk cId="585970068" sldId="2147484031"/>
              <pc:sldLayoutMk cId="648316233" sldId="2147484036"/>
              <ac:picMk id="9" creationId="{A0078BFA-848E-95CE-2EB1-617135A38C1F}"/>
            </ac:picMkLst>
          </pc:picChg>
          <pc:picChg chg="del">
            <ac:chgData name="Lauren Frickle" userId="2dab6760-2d38-46ec-9ec4-45282b1e03fb" providerId="ADAL" clId="{7E555C90-95CF-514B-8FCF-73AC06355826}" dt="2023-04-04T16:19:02.673" v="128" actId="478"/>
            <ac:picMkLst>
              <pc:docMk/>
              <pc:sldMasterMk cId="585970068" sldId="2147484031"/>
              <pc:sldLayoutMk cId="648316233" sldId="2147484036"/>
              <ac:picMk id="11" creationId="{5C450D94-903A-49F1-86A7-A38F037D888F}"/>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2066386800" sldId="2147484037"/>
          </pc:sldLayoutMkLst>
          <pc:spChg chg="mod">
            <ac:chgData name="Lauren Frickle" userId="2dab6760-2d38-46ec-9ec4-45282b1e03fb" providerId="ADAL" clId="{7E555C90-95CF-514B-8FCF-73AC06355826}" dt="2023-04-05T20:01:11.605" v="1338"/>
            <ac:spMkLst>
              <pc:docMk/>
              <pc:sldMasterMk cId="585970068" sldId="2147484031"/>
              <pc:sldLayoutMk cId="2066386800" sldId="2147484037"/>
              <ac:spMk id="6" creationId="{4D8A38B6-0DC0-AB45-B963-CC7F2A049D4F}"/>
            </ac:spMkLst>
          </pc:spChg>
          <pc:spChg chg="mod">
            <ac:chgData name="Lauren Frickle" userId="2dab6760-2d38-46ec-9ec4-45282b1e03fb" providerId="ADAL" clId="{7E555C90-95CF-514B-8FCF-73AC06355826}" dt="2023-04-05T20:01:11.605" v="1338"/>
            <ac:spMkLst>
              <pc:docMk/>
              <pc:sldMasterMk cId="585970068" sldId="2147484031"/>
              <pc:sldLayoutMk cId="2066386800" sldId="2147484037"/>
              <ac:spMk id="11" creationId="{CB5B232D-8C2F-7545-8A84-67E4DBA7B6B6}"/>
            </ac:spMkLst>
          </pc:spChg>
          <pc:picChg chg="add mod">
            <ac:chgData name="Lauren Frickle" userId="2dab6760-2d38-46ec-9ec4-45282b1e03fb" providerId="ADAL" clId="{7E555C90-95CF-514B-8FCF-73AC06355826}" dt="2023-04-04T16:19:11.933" v="134"/>
            <ac:picMkLst>
              <pc:docMk/>
              <pc:sldMasterMk cId="585970068" sldId="2147484031"/>
              <pc:sldLayoutMk cId="2066386800" sldId="2147484037"/>
              <ac:picMk id="2" creationId="{63BB5F3A-B2F8-F83A-69CE-BDAFBFDDA137}"/>
            </ac:picMkLst>
          </pc:picChg>
          <pc:picChg chg="del">
            <ac:chgData name="Lauren Frickle" userId="2dab6760-2d38-46ec-9ec4-45282b1e03fb" providerId="ADAL" clId="{7E555C90-95CF-514B-8FCF-73AC06355826}" dt="2023-04-04T16:19:10.244" v="132" actId="478"/>
            <ac:picMkLst>
              <pc:docMk/>
              <pc:sldMasterMk cId="585970068" sldId="2147484031"/>
              <pc:sldLayoutMk cId="2066386800" sldId="2147484037"/>
              <ac:picMk id="7" creationId="{523D7222-B2E3-D50E-3E60-867DC1AEE645}"/>
            </ac:picMkLst>
          </pc:picChg>
          <pc:picChg chg="del">
            <ac:chgData name="Lauren Frickle" userId="2dab6760-2d38-46ec-9ec4-45282b1e03fb" providerId="ADAL" clId="{7E555C90-95CF-514B-8FCF-73AC06355826}" dt="2023-04-04T16:19:11.626" v="133" actId="478"/>
            <ac:picMkLst>
              <pc:docMk/>
              <pc:sldMasterMk cId="585970068" sldId="2147484031"/>
              <pc:sldLayoutMk cId="2066386800" sldId="2147484037"/>
              <ac:picMk id="9" creationId="{5F14286D-DF23-B293-7886-109BF90C6D02}"/>
            </ac:picMkLst>
          </pc:picChg>
          <pc:picChg chg="del">
            <ac:chgData name="Lauren Frickle" userId="2dab6760-2d38-46ec-9ec4-45282b1e03fb" providerId="ADAL" clId="{7E555C90-95CF-514B-8FCF-73AC06355826}" dt="2023-04-04T16:19:08.537" v="131" actId="478"/>
            <ac:picMkLst>
              <pc:docMk/>
              <pc:sldMasterMk cId="585970068" sldId="2147484031"/>
              <pc:sldLayoutMk cId="2066386800" sldId="2147484037"/>
              <ac:picMk id="10" creationId="{E645728C-5A86-2DAC-4976-AF5A8ACEEF35}"/>
            </ac:picMkLst>
          </pc:picChg>
        </pc:sldLayoutChg>
        <pc:sldLayoutChg chg="modSp mod modTransition">
          <pc:chgData name="Lauren Frickle" userId="2dab6760-2d38-46ec-9ec4-45282b1e03fb" providerId="ADAL" clId="{7E555C90-95CF-514B-8FCF-73AC06355826}" dt="2023-04-06T17:00:00.480" v="3480"/>
          <pc:sldLayoutMkLst>
            <pc:docMk/>
            <pc:sldMasterMk cId="585970068" sldId="2147484031"/>
            <pc:sldLayoutMk cId="137874914" sldId="2147484038"/>
          </pc:sldLayoutMkLst>
          <pc:spChg chg="mod">
            <ac:chgData name="Lauren Frickle" userId="2dab6760-2d38-46ec-9ec4-45282b1e03fb" providerId="ADAL" clId="{7E555C90-95CF-514B-8FCF-73AC06355826}" dt="2023-04-05T20:01:11.605" v="1338"/>
            <ac:spMkLst>
              <pc:docMk/>
              <pc:sldMasterMk cId="585970068" sldId="2147484031"/>
              <pc:sldLayoutMk cId="137874914" sldId="2147484038"/>
              <ac:spMk id="16" creationId="{A7EE6782-7B93-7245-B657-415EED786912}"/>
            </ac:spMkLst>
          </pc:spChg>
          <pc:picChg chg="mod modCrop">
            <ac:chgData name="Lauren Frickle" userId="2dab6760-2d38-46ec-9ec4-45282b1e03fb" providerId="ADAL" clId="{7E555C90-95CF-514B-8FCF-73AC06355826}" dt="2023-04-04T16:18:07.771" v="106" actId="732"/>
            <ac:picMkLst>
              <pc:docMk/>
              <pc:sldMasterMk cId="585970068" sldId="2147484031"/>
              <pc:sldLayoutMk cId="137874914" sldId="2147484038"/>
              <ac:picMk id="17" creationId="{2B93809A-8C2B-7741-86A4-68A0F546839B}"/>
            </ac:picMkLst>
          </pc:picChg>
        </pc:sldLayoutChg>
        <pc:sldLayoutChg chg="addSp modSp mod modTransition">
          <pc:chgData name="Lauren Frickle" userId="2dab6760-2d38-46ec-9ec4-45282b1e03fb" providerId="ADAL" clId="{7E555C90-95CF-514B-8FCF-73AC06355826}" dt="2023-04-06T17:00:00.480" v="3480"/>
          <pc:sldLayoutMkLst>
            <pc:docMk/>
            <pc:sldMasterMk cId="585970068" sldId="2147484031"/>
            <pc:sldLayoutMk cId="310215131" sldId="2147484039"/>
          </pc:sldLayoutMkLst>
          <pc:picChg chg="add mod">
            <ac:chgData name="Lauren Frickle" userId="2dab6760-2d38-46ec-9ec4-45282b1e03fb" providerId="ADAL" clId="{7E555C90-95CF-514B-8FCF-73AC06355826}" dt="2023-04-05T13:34:30.588" v="1103" actId="1035"/>
            <ac:picMkLst>
              <pc:docMk/>
              <pc:sldMasterMk cId="585970068" sldId="2147484031"/>
              <pc:sldLayoutMk cId="310215131" sldId="2147484039"/>
              <ac:picMk id="2" creationId="{8A58EE0D-DF12-62EB-4AED-2A291D10DC02}"/>
            </ac:picMkLst>
          </pc:picChg>
        </pc:sldLayoutChg>
        <pc:sldLayoutChg chg="addSp delSp modSp mod modTransition">
          <pc:chgData name="Lauren Frickle" userId="2dab6760-2d38-46ec-9ec4-45282b1e03fb" providerId="ADAL" clId="{7E555C90-95CF-514B-8FCF-73AC06355826}" dt="2023-04-06T17:00:00.480" v="3480"/>
          <pc:sldLayoutMkLst>
            <pc:docMk/>
            <pc:sldMasterMk cId="585970068" sldId="2147484031"/>
            <pc:sldLayoutMk cId="1889565857" sldId="2147484040"/>
          </pc:sldLayoutMkLst>
          <pc:spChg chg="mod">
            <ac:chgData name="Lauren Frickle" userId="2dab6760-2d38-46ec-9ec4-45282b1e03fb" providerId="ADAL" clId="{7E555C90-95CF-514B-8FCF-73AC06355826}" dt="2023-04-05T20:01:11.605" v="1338"/>
            <ac:spMkLst>
              <pc:docMk/>
              <pc:sldMasterMk cId="585970068" sldId="2147484031"/>
              <pc:sldLayoutMk cId="1889565857" sldId="2147484040"/>
              <ac:spMk id="9" creationId="{1CF06848-DCAE-5C41-BFE6-EE5CBE11FA73}"/>
            </ac:spMkLst>
          </pc:spChg>
          <pc:spChg chg="mod">
            <ac:chgData name="Lauren Frickle" userId="2dab6760-2d38-46ec-9ec4-45282b1e03fb" providerId="ADAL" clId="{7E555C90-95CF-514B-8FCF-73AC06355826}" dt="2023-04-05T20:01:11.605" v="1338"/>
            <ac:spMkLst>
              <pc:docMk/>
              <pc:sldMasterMk cId="585970068" sldId="2147484031"/>
              <pc:sldLayoutMk cId="1889565857" sldId="2147484040"/>
              <ac:spMk id="16" creationId="{F8BF0B56-29C8-E049-AFE2-4829CDB1E902}"/>
            </ac:spMkLst>
          </pc:spChg>
          <pc:picChg chg="add mod">
            <ac:chgData name="Lauren Frickle" userId="2dab6760-2d38-46ec-9ec4-45282b1e03fb" providerId="ADAL" clId="{7E555C90-95CF-514B-8FCF-73AC06355826}" dt="2023-04-05T13:34:36.765" v="1105"/>
            <ac:picMkLst>
              <pc:docMk/>
              <pc:sldMasterMk cId="585970068" sldId="2147484031"/>
              <pc:sldLayoutMk cId="1889565857" sldId="2147484040"/>
              <ac:picMk id="2" creationId="{E6B41007-1D5A-4C21-9EED-8CEC1482D66D}"/>
            </ac:picMkLst>
          </pc:picChg>
          <pc:picChg chg="del">
            <ac:chgData name="Lauren Frickle" userId="2dab6760-2d38-46ec-9ec4-45282b1e03fb" providerId="ADAL" clId="{7E555C90-95CF-514B-8FCF-73AC06355826}" dt="2023-04-05T13:34:36.255" v="1104" actId="478"/>
            <ac:picMkLst>
              <pc:docMk/>
              <pc:sldMasterMk cId="585970068" sldId="2147484031"/>
              <pc:sldLayoutMk cId="1889565857" sldId="2147484040"/>
              <ac:picMk id="10" creationId="{5739EF5C-1CD4-9D41-A614-24A71CC1A816}"/>
            </ac:picMkLst>
          </pc:picChg>
        </pc:sldLayoutChg>
        <pc:sldLayoutChg chg="modSp modTransition">
          <pc:chgData name="Lauren Frickle" userId="2dab6760-2d38-46ec-9ec4-45282b1e03fb" providerId="ADAL" clId="{7E555C90-95CF-514B-8FCF-73AC06355826}" dt="2023-04-06T17:00:00.480" v="3480"/>
          <pc:sldLayoutMkLst>
            <pc:docMk/>
            <pc:sldMasterMk cId="585970068" sldId="2147484031"/>
            <pc:sldLayoutMk cId="1774309412" sldId="2147484041"/>
          </pc:sldLayoutMkLst>
          <pc:spChg chg="mod">
            <ac:chgData name="Lauren Frickle" userId="2dab6760-2d38-46ec-9ec4-45282b1e03fb" providerId="ADAL" clId="{7E555C90-95CF-514B-8FCF-73AC06355826}" dt="2023-04-05T20:01:11.605" v="1338"/>
            <ac:spMkLst>
              <pc:docMk/>
              <pc:sldMasterMk cId="585970068" sldId="2147484031"/>
              <pc:sldLayoutMk cId="1774309412" sldId="2147484041"/>
              <ac:spMk id="9" creationId="{72333B7B-237E-1E43-B355-D7B8FB861F57}"/>
            </ac:spMkLst>
          </pc:spChg>
          <pc:spChg chg="mod">
            <ac:chgData name="Lauren Frickle" userId="2dab6760-2d38-46ec-9ec4-45282b1e03fb" providerId="ADAL" clId="{7E555C90-95CF-514B-8FCF-73AC06355826}" dt="2023-04-05T20:01:11.605" v="1338"/>
            <ac:spMkLst>
              <pc:docMk/>
              <pc:sldMasterMk cId="585970068" sldId="2147484031"/>
              <pc:sldLayoutMk cId="1774309412" sldId="2147484041"/>
              <ac:spMk id="11" creationId="{C123C270-1C78-5D45-936A-D83CD9BCF190}"/>
            </ac:spMkLst>
          </pc:spChg>
          <pc:spChg chg="mod">
            <ac:chgData name="Lauren Frickle" userId="2dab6760-2d38-46ec-9ec4-45282b1e03fb" providerId="ADAL" clId="{7E555C90-95CF-514B-8FCF-73AC06355826}" dt="2023-04-05T20:01:11.605" v="1338"/>
            <ac:spMkLst>
              <pc:docMk/>
              <pc:sldMasterMk cId="585970068" sldId="2147484031"/>
              <pc:sldLayoutMk cId="1774309412" sldId="2147484041"/>
              <ac:spMk id="12" creationId="{C08C3FB6-2DE5-B649-88FA-494B90F2B113}"/>
            </ac:spMkLst>
          </pc:spChg>
        </pc:sldLayoutChg>
      </pc:sldMasterChg>
    </pc:docChg>
  </pc:docChgLst>
  <pc:docChgLst>
    <pc:chgData name="Lauren Frickle" userId="S::lauren.frickle@clearwatercompliance.com::6c78048d-891d-4fa9-880b-df9f015f7c0d" providerId="AD" clId="Web-{C5B7D981-F2AD-08D4-5A05-EE5440390F57}"/>
    <pc:docChg chg="delSld modSld">
      <pc:chgData name="Lauren Frickle" userId="S::lauren.frickle@clearwatercompliance.com::6c78048d-891d-4fa9-880b-df9f015f7c0d" providerId="AD" clId="Web-{C5B7D981-F2AD-08D4-5A05-EE5440390F57}" dt="2023-03-30T17:46:39.821" v="75"/>
      <pc:docMkLst>
        <pc:docMk/>
      </pc:docMkLst>
      <pc:sldChg chg="modSp">
        <pc:chgData name="Lauren Frickle" userId="S::lauren.frickle@clearwatercompliance.com::6c78048d-891d-4fa9-880b-df9f015f7c0d" providerId="AD" clId="Web-{C5B7D981-F2AD-08D4-5A05-EE5440390F57}" dt="2023-03-30T17:20:49.699" v="64" actId="20577"/>
        <pc:sldMkLst>
          <pc:docMk/>
          <pc:sldMk cId="3446414128" sldId="1259"/>
        </pc:sldMkLst>
        <pc:spChg chg="mod">
          <ac:chgData name="Lauren Frickle" userId="S::lauren.frickle@clearwatercompliance.com::6c78048d-891d-4fa9-880b-df9f015f7c0d" providerId="AD" clId="Web-{C5B7D981-F2AD-08D4-5A05-EE5440390F57}" dt="2023-03-30T17:20:49.699" v="64" actId="20577"/>
          <ac:spMkLst>
            <pc:docMk/>
            <pc:sldMk cId="3446414128" sldId="1259"/>
            <ac:spMk id="7" creationId="{8A0345EC-F850-4EFA-848E-146728415E50}"/>
          </ac:spMkLst>
        </pc:spChg>
      </pc:sldChg>
      <pc:sldChg chg="addSp delSp">
        <pc:chgData name="Lauren Frickle" userId="S::lauren.frickle@clearwatercompliance.com::6c78048d-891d-4fa9-880b-df9f015f7c0d" providerId="AD" clId="Web-{C5B7D981-F2AD-08D4-5A05-EE5440390F57}" dt="2023-03-30T17:20:33.433" v="60"/>
        <pc:sldMkLst>
          <pc:docMk/>
          <pc:sldMk cId="3307045938" sldId="6686"/>
        </pc:sldMkLst>
        <pc:picChg chg="add del">
          <ac:chgData name="Lauren Frickle" userId="S::lauren.frickle@clearwatercompliance.com::6c78048d-891d-4fa9-880b-df9f015f7c0d" providerId="AD" clId="Web-{C5B7D981-F2AD-08D4-5A05-EE5440390F57}" dt="2023-03-30T17:20:33.433" v="60"/>
          <ac:picMkLst>
            <pc:docMk/>
            <pc:sldMk cId="3307045938" sldId="6686"/>
            <ac:picMk id="1048" creationId="{36476603-B516-E1D3-5C8C-ADA78DF360E8}"/>
          </ac:picMkLst>
        </pc:picChg>
      </pc:sldChg>
      <pc:sldChg chg="modSp">
        <pc:chgData name="Lauren Frickle" userId="S::lauren.frickle@clearwatercompliance.com::6c78048d-891d-4fa9-880b-df9f015f7c0d" providerId="AD" clId="Web-{C5B7D981-F2AD-08D4-5A05-EE5440390F57}" dt="2023-03-30T17:14:10.013" v="54" actId="20577"/>
        <pc:sldMkLst>
          <pc:docMk/>
          <pc:sldMk cId="486335159" sldId="6895"/>
        </pc:sldMkLst>
        <pc:spChg chg="mod">
          <ac:chgData name="Lauren Frickle" userId="S::lauren.frickle@clearwatercompliance.com::6c78048d-891d-4fa9-880b-df9f015f7c0d" providerId="AD" clId="Web-{C5B7D981-F2AD-08D4-5A05-EE5440390F57}" dt="2023-03-30T17:14:10.013" v="54" actId="20577"/>
          <ac:spMkLst>
            <pc:docMk/>
            <pc:sldMk cId="486335159" sldId="6895"/>
            <ac:spMk id="2" creationId="{F754F813-BA39-4A04-0B2D-B55DDCCAAB7D}"/>
          </ac:spMkLst>
        </pc:spChg>
      </pc:sldChg>
      <pc:sldChg chg="modSp">
        <pc:chgData name="Lauren Frickle" userId="S::lauren.frickle@clearwatercompliance.com::6c78048d-891d-4fa9-880b-df9f015f7c0d" providerId="AD" clId="Web-{C5B7D981-F2AD-08D4-5A05-EE5440390F57}" dt="2023-03-30T17:46:31.680" v="74"/>
        <pc:sldMkLst>
          <pc:docMk/>
          <pc:sldMk cId="1965984986" sldId="2076136827"/>
        </pc:sldMkLst>
        <pc:spChg chg="mod">
          <ac:chgData name="Lauren Frickle" userId="S::lauren.frickle@clearwatercompliance.com::6c78048d-891d-4fa9-880b-df9f015f7c0d" providerId="AD" clId="Web-{C5B7D981-F2AD-08D4-5A05-EE5440390F57}" dt="2023-03-30T17:46:26.680" v="71" actId="20577"/>
          <ac:spMkLst>
            <pc:docMk/>
            <pc:sldMk cId="1965984986" sldId="2076136827"/>
            <ac:spMk id="5" creationId="{950A74B4-CEB0-19AD-11A7-7DFE2DA9EB02}"/>
          </ac:spMkLst>
        </pc:spChg>
        <pc:picChg chg="mod">
          <ac:chgData name="Lauren Frickle" userId="S::lauren.frickle@clearwatercompliance.com::6c78048d-891d-4fa9-880b-df9f015f7c0d" providerId="AD" clId="Web-{C5B7D981-F2AD-08D4-5A05-EE5440390F57}" dt="2023-03-30T17:46:31.633" v="73"/>
          <ac:picMkLst>
            <pc:docMk/>
            <pc:sldMk cId="1965984986" sldId="2076136827"/>
            <ac:picMk id="2" creationId="{AA0FFA64-11DA-CFCC-8A77-684A354F28E5}"/>
          </ac:picMkLst>
        </pc:picChg>
        <pc:picChg chg="mod">
          <ac:chgData name="Lauren Frickle" userId="S::lauren.frickle@clearwatercompliance.com::6c78048d-891d-4fa9-880b-df9f015f7c0d" providerId="AD" clId="Web-{C5B7D981-F2AD-08D4-5A05-EE5440390F57}" dt="2023-03-30T17:46:31.680" v="74"/>
          <ac:picMkLst>
            <pc:docMk/>
            <pc:sldMk cId="1965984986" sldId="2076136827"/>
            <ac:picMk id="3" creationId="{05C849CD-6823-0ECD-E0FE-F4E6BB813ED1}"/>
          </ac:picMkLst>
        </pc:picChg>
        <pc:picChg chg="mod">
          <ac:chgData name="Lauren Frickle" userId="S::lauren.frickle@clearwatercompliance.com::6c78048d-891d-4fa9-880b-df9f015f7c0d" providerId="AD" clId="Web-{C5B7D981-F2AD-08D4-5A05-EE5440390F57}" dt="2023-03-30T17:46:31.165" v="72"/>
          <ac:picMkLst>
            <pc:docMk/>
            <pc:sldMk cId="1965984986" sldId="2076136827"/>
            <ac:picMk id="4" creationId="{10576C6A-C2CF-4E1C-BADF-839502AA810A}"/>
          </ac:picMkLst>
        </pc:picChg>
      </pc:sldChg>
      <pc:sldChg chg="addSp delSp modSp">
        <pc:chgData name="Lauren Frickle" userId="S::lauren.frickle@clearwatercompliance.com::6c78048d-891d-4fa9-880b-df9f015f7c0d" providerId="AD" clId="Web-{C5B7D981-F2AD-08D4-5A05-EE5440390F57}" dt="2023-03-30T17:13:14.136" v="52" actId="20577"/>
        <pc:sldMkLst>
          <pc:docMk/>
          <pc:sldMk cId="3841700230" sldId="2076136828"/>
        </pc:sldMkLst>
        <pc:spChg chg="mod">
          <ac:chgData name="Lauren Frickle" userId="S::lauren.frickle@clearwatercompliance.com::6c78048d-891d-4fa9-880b-df9f015f7c0d" providerId="AD" clId="Web-{C5B7D981-F2AD-08D4-5A05-EE5440390F57}" dt="2023-03-30T17:13:14.136" v="52" actId="20577"/>
          <ac:spMkLst>
            <pc:docMk/>
            <pc:sldMk cId="3841700230" sldId="2076136828"/>
            <ac:spMk id="6" creationId="{E5872C41-18EA-3FEA-86F2-9081C558C965}"/>
          </ac:spMkLst>
        </pc:spChg>
        <pc:picChg chg="mod modCrop">
          <ac:chgData name="Lauren Frickle" userId="S::lauren.frickle@clearwatercompliance.com::6c78048d-891d-4fa9-880b-df9f015f7c0d" providerId="AD" clId="Web-{C5B7D981-F2AD-08D4-5A05-EE5440390F57}" dt="2023-03-30T17:12:33.135" v="28" actId="1076"/>
          <ac:picMkLst>
            <pc:docMk/>
            <pc:sldMk cId="3841700230" sldId="2076136828"/>
            <ac:picMk id="2" creationId="{9C31D613-94FF-A7A0-AF31-473FD5005972}"/>
          </ac:picMkLst>
        </pc:picChg>
        <pc:picChg chg="mod modCrop">
          <ac:chgData name="Lauren Frickle" userId="S::lauren.frickle@clearwatercompliance.com::6c78048d-891d-4fa9-880b-df9f015f7c0d" providerId="AD" clId="Web-{C5B7D981-F2AD-08D4-5A05-EE5440390F57}" dt="2023-03-30T17:09:50.504" v="7"/>
          <ac:picMkLst>
            <pc:docMk/>
            <pc:sldMk cId="3841700230" sldId="2076136828"/>
            <ac:picMk id="3" creationId="{05C849CD-6823-0ECD-E0FE-F4E6BB813ED1}"/>
          </ac:picMkLst>
        </pc:picChg>
        <pc:picChg chg="mod modCrop">
          <ac:chgData name="Lauren Frickle" userId="S::lauren.frickle@clearwatercompliance.com::6c78048d-891d-4fa9-880b-df9f015f7c0d" providerId="AD" clId="Web-{C5B7D981-F2AD-08D4-5A05-EE5440390F57}" dt="2023-03-30T17:12:57.105" v="31" actId="1076"/>
          <ac:picMkLst>
            <pc:docMk/>
            <pc:sldMk cId="3841700230" sldId="2076136828"/>
            <ac:picMk id="4" creationId="{32406D42-558D-3258-4050-F86231F09359}"/>
          </ac:picMkLst>
        </pc:picChg>
        <pc:picChg chg="add del mod">
          <ac:chgData name="Lauren Frickle" userId="S::lauren.frickle@clearwatercompliance.com::6c78048d-891d-4fa9-880b-df9f015f7c0d" providerId="AD" clId="Web-{C5B7D981-F2AD-08D4-5A05-EE5440390F57}" dt="2023-03-30T17:10:12.614" v="12"/>
          <ac:picMkLst>
            <pc:docMk/>
            <pc:sldMk cId="3841700230" sldId="2076136828"/>
            <ac:picMk id="7" creationId="{CA04B54C-941E-4E60-0C40-2464792B278B}"/>
          </ac:picMkLst>
        </pc:picChg>
      </pc:sldChg>
      <pc:sldChg chg="del">
        <pc:chgData name="Lauren Frickle" userId="S::lauren.frickle@clearwatercompliance.com::6c78048d-891d-4fa9-880b-df9f015f7c0d" providerId="AD" clId="Web-{C5B7D981-F2AD-08D4-5A05-EE5440390F57}" dt="2023-03-30T17:46:39.821" v="75"/>
        <pc:sldMkLst>
          <pc:docMk/>
          <pc:sldMk cId="3209231691" sldId="2076136829"/>
        </pc:sldMkLst>
      </pc:sldChg>
    </pc:docChg>
  </pc:docChgLst>
  <pc:docChgLst>
    <pc:chgData name="Andrew Mahler" userId="S::andrew.mahler@clearwatercompliance.llc::ac514197-aee3-4722-8678-4bce0a073ce1" providerId="AD" clId="Web-{954CDE37-640E-4C38-B8B6-41D5C5DBDBAB}"/>
    <pc:docChg chg="modSld">
      <pc:chgData name="Andrew Mahler" userId="S::andrew.mahler@clearwatercompliance.llc::ac514197-aee3-4722-8678-4bce0a073ce1" providerId="AD" clId="Web-{954CDE37-640E-4C38-B8B6-41D5C5DBDBAB}" dt="2023-04-04T16:20:32.912" v="2" actId="20577"/>
      <pc:docMkLst>
        <pc:docMk/>
      </pc:docMkLst>
      <pc:sldChg chg="modSp">
        <pc:chgData name="Andrew Mahler" userId="S::andrew.mahler@clearwatercompliance.llc::ac514197-aee3-4722-8678-4bce0a073ce1" providerId="AD" clId="Web-{954CDE37-640E-4C38-B8B6-41D5C5DBDBAB}" dt="2023-04-04T16:20:32.912" v="2" actId="20577"/>
        <pc:sldMkLst>
          <pc:docMk/>
          <pc:sldMk cId="486335159" sldId="6895"/>
        </pc:sldMkLst>
        <pc:spChg chg="mod">
          <ac:chgData name="Andrew Mahler" userId="S::andrew.mahler@clearwatercompliance.llc::ac514197-aee3-4722-8678-4bce0a073ce1" providerId="AD" clId="Web-{954CDE37-640E-4C38-B8B6-41D5C5DBDBAB}" dt="2023-04-04T16:20:32.912" v="2" actId="20577"/>
          <ac:spMkLst>
            <pc:docMk/>
            <pc:sldMk cId="486335159" sldId="6895"/>
            <ac:spMk id="2" creationId="{F754F813-BA39-4A04-0B2D-B55DDCCAAB7D}"/>
          </ac:spMkLst>
        </pc:spChg>
      </pc:sldChg>
    </pc:docChg>
  </pc:docChgLst>
  <pc:docChgLst>
    <pc:chgData name="Steve Cagle" userId="932d2947-6882-498b-8cb3-4b4c3a8f02ab" providerId="ADAL" clId="{3388A2AA-0215-4EAA-901C-B6CFECC1F602}"/>
    <pc:docChg chg="undo custSel modSld">
      <pc:chgData name="Steve Cagle" userId="932d2947-6882-498b-8cb3-4b4c3a8f02ab" providerId="ADAL" clId="{3388A2AA-0215-4EAA-901C-B6CFECC1F602}" dt="2023-04-06T16:59:45.192" v="217"/>
      <pc:docMkLst>
        <pc:docMk/>
      </pc:docMkLst>
      <pc:sldChg chg="modSp mod">
        <pc:chgData name="Steve Cagle" userId="932d2947-6882-498b-8cb3-4b4c3a8f02ab" providerId="ADAL" clId="{3388A2AA-0215-4EAA-901C-B6CFECC1F602}" dt="2023-04-06T15:49:58.278" v="216" actId="20577"/>
        <pc:sldMkLst>
          <pc:docMk/>
          <pc:sldMk cId="486335159" sldId="6895"/>
        </pc:sldMkLst>
        <pc:spChg chg="mod">
          <ac:chgData name="Steve Cagle" userId="932d2947-6882-498b-8cb3-4b4c3a8f02ab" providerId="ADAL" clId="{3388A2AA-0215-4EAA-901C-B6CFECC1F602}" dt="2023-04-06T15:49:58.278" v="216" actId="20577"/>
          <ac:spMkLst>
            <pc:docMk/>
            <pc:sldMk cId="486335159" sldId="6895"/>
            <ac:spMk id="2" creationId="{F754F813-BA39-4A04-0B2D-B55DDCCAAB7D}"/>
          </ac:spMkLst>
        </pc:spChg>
      </pc:sldChg>
      <pc:sldChg chg="modSp mod modTransition">
        <pc:chgData name="Steve Cagle" userId="932d2947-6882-498b-8cb3-4b4c3a8f02ab" providerId="ADAL" clId="{3388A2AA-0215-4EAA-901C-B6CFECC1F602}" dt="2023-04-06T16:59:45.192" v="217"/>
        <pc:sldMkLst>
          <pc:docMk/>
          <pc:sldMk cId="3841700230" sldId="2076136828"/>
        </pc:sldMkLst>
        <pc:spChg chg="mod">
          <ac:chgData name="Steve Cagle" userId="932d2947-6882-498b-8cb3-4b4c3a8f02ab" providerId="ADAL" clId="{3388A2AA-0215-4EAA-901C-B6CFECC1F602}" dt="2023-04-06T15:41:22.572" v="162" actId="948"/>
          <ac:spMkLst>
            <pc:docMk/>
            <pc:sldMk cId="3841700230" sldId="2076136828"/>
            <ac:spMk id="5" creationId="{EF01BCCC-D471-DC18-0497-B24E1031248F}"/>
          </ac:spMkLst>
        </pc:spChg>
        <pc:spChg chg="mod">
          <ac:chgData name="Steve Cagle" userId="932d2947-6882-498b-8cb3-4b4c3a8f02ab" providerId="ADAL" clId="{3388A2AA-0215-4EAA-901C-B6CFECC1F602}" dt="2023-04-06T15:41:20.334" v="161" actId="948"/>
          <ac:spMkLst>
            <pc:docMk/>
            <pc:sldMk cId="3841700230" sldId="2076136828"/>
            <ac:spMk id="6" creationId="{E5872C41-18EA-3FEA-86F2-9081C558C965}"/>
          </ac:spMkLst>
        </pc:spChg>
        <pc:spChg chg="mod">
          <ac:chgData name="Steve Cagle" userId="932d2947-6882-498b-8cb3-4b4c3a8f02ab" providerId="ADAL" clId="{3388A2AA-0215-4EAA-901C-B6CFECC1F602}" dt="2023-04-06T15:41:37.352" v="169" actId="20577"/>
          <ac:spMkLst>
            <pc:docMk/>
            <pc:sldMk cId="3841700230" sldId="2076136828"/>
            <ac:spMk id="8" creationId="{A8A17F95-96CD-C6B6-AB66-16F9A87A99F8}"/>
          </ac:spMkLst>
        </pc:spChg>
      </pc:sldChg>
    </pc:docChg>
  </pc:docChgLst>
  <pc:docChgLst>
    <pc:chgData name="Lauren Frickle" userId="S::lauren.frickle@clearwatercompliance.com::6c78048d-891d-4fa9-880b-df9f015f7c0d" providerId="AD" clId="Web-{3FC36493-8168-488B-B86F-4F5AE96F0714}"/>
    <pc:docChg chg="addSld delSld modSld">
      <pc:chgData name="Lauren Frickle" userId="S::lauren.frickle@clearwatercompliance.com::6c78048d-891d-4fa9-880b-df9f015f7c0d" providerId="AD" clId="Web-{3FC36493-8168-488B-B86F-4F5AE96F0714}" dt="2023-03-20T15:23:12.748" v="222"/>
      <pc:docMkLst>
        <pc:docMk/>
      </pc:docMkLst>
      <pc:sldChg chg="del">
        <pc:chgData name="Lauren Frickle" userId="S::lauren.frickle@clearwatercompliance.com::6c78048d-891d-4fa9-880b-df9f015f7c0d" providerId="AD" clId="Web-{3FC36493-8168-488B-B86F-4F5AE96F0714}" dt="2023-03-20T15:17:39.600" v="187"/>
        <pc:sldMkLst>
          <pc:docMk/>
          <pc:sldMk cId="997512479" sldId="257"/>
        </pc:sldMkLst>
      </pc:sldChg>
      <pc:sldChg chg="del">
        <pc:chgData name="Lauren Frickle" userId="S::lauren.frickle@clearwatercompliance.com::6c78048d-891d-4fa9-880b-df9f015f7c0d" providerId="AD" clId="Web-{3FC36493-8168-488B-B86F-4F5AE96F0714}" dt="2023-03-20T15:17:39.600" v="188"/>
        <pc:sldMkLst>
          <pc:docMk/>
          <pc:sldMk cId="774663093" sldId="259"/>
        </pc:sldMkLst>
      </pc:sldChg>
      <pc:sldChg chg="del">
        <pc:chgData name="Lauren Frickle" userId="S::lauren.frickle@clearwatercompliance.com::6c78048d-891d-4fa9-880b-df9f015f7c0d" providerId="AD" clId="Web-{3FC36493-8168-488B-B86F-4F5AE96F0714}" dt="2023-03-20T15:17:39.585" v="185"/>
        <pc:sldMkLst>
          <pc:docMk/>
          <pc:sldMk cId="1526461204" sldId="2884"/>
        </pc:sldMkLst>
      </pc:sldChg>
      <pc:sldChg chg="del">
        <pc:chgData name="Lauren Frickle" userId="S::lauren.frickle@clearwatercompliance.com::6c78048d-891d-4fa9-880b-df9f015f7c0d" providerId="AD" clId="Web-{3FC36493-8168-488B-B86F-4F5AE96F0714}" dt="2023-03-20T15:17:39.585" v="184"/>
        <pc:sldMkLst>
          <pc:docMk/>
          <pc:sldMk cId="3976157638" sldId="2885"/>
        </pc:sldMkLst>
      </pc:sldChg>
      <pc:sldChg chg="del">
        <pc:chgData name="Lauren Frickle" userId="S::lauren.frickle@clearwatercompliance.com::6c78048d-891d-4fa9-880b-df9f015f7c0d" providerId="AD" clId="Web-{3FC36493-8168-488B-B86F-4F5AE96F0714}" dt="2023-03-20T15:17:39.585" v="182"/>
        <pc:sldMkLst>
          <pc:docMk/>
          <pc:sldMk cId="4057068030" sldId="2899"/>
        </pc:sldMkLst>
      </pc:sldChg>
      <pc:sldChg chg="del">
        <pc:chgData name="Lauren Frickle" userId="S::lauren.frickle@clearwatercompliance.com::6c78048d-891d-4fa9-880b-df9f015f7c0d" providerId="AD" clId="Web-{3FC36493-8168-488B-B86F-4F5AE96F0714}" dt="2023-03-20T15:17:39.585" v="183"/>
        <pc:sldMkLst>
          <pc:docMk/>
          <pc:sldMk cId="1920066111" sldId="2900"/>
        </pc:sldMkLst>
      </pc:sldChg>
      <pc:sldChg chg="modSp">
        <pc:chgData name="Lauren Frickle" userId="S::lauren.frickle@clearwatercompliance.com::6c78048d-891d-4fa9-880b-df9f015f7c0d" providerId="AD" clId="Web-{3FC36493-8168-488B-B86F-4F5AE96F0714}" dt="2023-03-20T15:12:36.861" v="26" actId="20577"/>
        <pc:sldMkLst>
          <pc:docMk/>
          <pc:sldMk cId="481033701" sldId="6887"/>
        </pc:sldMkLst>
        <pc:spChg chg="mod">
          <ac:chgData name="Lauren Frickle" userId="S::lauren.frickle@clearwatercompliance.com::6c78048d-891d-4fa9-880b-df9f015f7c0d" providerId="AD" clId="Web-{3FC36493-8168-488B-B86F-4F5AE96F0714}" dt="2023-03-20T15:12:36.861" v="26" actId="20577"/>
          <ac:spMkLst>
            <pc:docMk/>
            <pc:sldMk cId="481033701" sldId="6887"/>
            <ac:spMk id="3" creationId="{946548F1-07F9-66EB-5288-EAFADBB45F4F}"/>
          </ac:spMkLst>
        </pc:spChg>
        <pc:spChg chg="mod">
          <ac:chgData name="Lauren Frickle" userId="S::lauren.frickle@clearwatercompliance.com::6c78048d-891d-4fa9-880b-df9f015f7c0d" providerId="AD" clId="Web-{3FC36493-8168-488B-B86F-4F5AE96F0714}" dt="2023-03-20T14:58:05.021" v="16" actId="20577"/>
          <ac:spMkLst>
            <pc:docMk/>
            <pc:sldMk cId="481033701" sldId="6887"/>
            <ac:spMk id="4" creationId="{D4691A96-B7A7-9F2D-763E-E079B29546E1}"/>
          </ac:spMkLst>
        </pc:spChg>
      </pc:sldChg>
      <pc:sldChg chg="modSp">
        <pc:chgData name="Lauren Frickle" userId="S::lauren.frickle@clearwatercompliance.com::6c78048d-891d-4fa9-880b-df9f015f7c0d" providerId="AD" clId="Web-{3FC36493-8168-488B-B86F-4F5AE96F0714}" dt="2023-03-20T15:15:36.701" v="135" actId="20577"/>
        <pc:sldMkLst>
          <pc:docMk/>
          <pc:sldMk cId="486335159" sldId="6895"/>
        </pc:sldMkLst>
        <pc:spChg chg="mod">
          <ac:chgData name="Lauren Frickle" userId="S::lauren.frickle@clearwatercompliance.com::6c78048d-891d-4fa9-880b-df9f015f7c0d" providerId="AD" clId="Web-{3FC36493-8168-488B-B86F-4F5AE96F0714}" dt="2023-03-20T15:15:36.701" v="135" actId="20577"/>
          <ac:spMkLst>
            <pc:docMk/>
            <pc:sldMk cId="486335159" sldId="6895"/>
            <ac:spMk id="2" creationId="{F754F813-BA39-4A04-0B2D-B55DDCCAAB7D}"/>
          </ac:spMkLst>
        </pc:spChg>
      </pc:sldChg>
      <pc:sldChg chg="modSp">
        <pc:chgData name="Lauren Frickle" userId="S::lauren.frickle@clearwatercompliance.com::6c78048d-891d-4fa9-880b-df9f015f7c0d" providerId="AD" clId="Web-{3FC36493-8168-488B-B86F-4F5AE96F0714}" dt="2023-03-20T15:17:16.084" v="181" actId="20577"/>
        <pc:sldMkLst>
          <pc:docMk/>
          <pc:sldMk cId="3882839796" sldId="2076136818"/>
        </pc:sldMkLst>
        <pc:spChg chg="mod">
          <ac:chgData name="Lauren Frickle" userId="S::lauren.frickle@clearwatercompliance.com::6c78048d-891d-4fa9-880b-df9f015f7c0d" providerId="AD" clId="Web-{3FC36493-8168-488B-B86F-4F5AE96F0714}" dt="2023-03-20T15:17:11.192" v="175" actId="20577"/>
          <ac:spMkLst>
            <pc:docMk/>
            <pc:sldMk cId="3882839796" sldId="2076136818"/>
            <ac:spMk id="5" creationId="{EDDD0C87-F775-44A3-18D8-35726CDBB756}"/>
          </ac:spMkLst>
        </pc:spChg>
        <pc:spChg chg="mod">
          <ac:chgData name="Lauren Frickle" userId="S::lauren.frickle@clearwatercompliance.com::6c78048d-891d-4fa9-880b-df9f015f7c0d" providerId="AD" clId="Web-{3FC36493-8168-488B-B86F-4F5AE96F0714}" dt="2023-03-20T15:16:53.207" v="150" actId="20577"/>
          <ac:spMkLst>
            <pc:docMk/>
            <pc:sldMk cId="3882839796" sldId="2076136818"/>
            <ac:spMk id="6" creationId="{12AAEFBC-1582-CD09-E002-53874ABBB825}"/>
          </ac:spMkLst>
        </pc:spChg>
        <pc:spChg chg="mod">
          <ac:chgData name="Lauren Frickle" userId="S::lauren.frickle@clearwatercompliance.com::6c78048d-891d-4fa9-880b-df9f015f7c0d" providerId="AD" clId="Web-{3FC36493-8168-488B-B86F-4F5AE96F0714}" dt="2023-03-20T15:17:00.441" v="163" actId="20577"/>
          <ac:spMkLst>
            <pc:docMk/>
            <pc:sldMk cId="3882839796" sldId="2076136818"/>
            <ac:spMk id="7" creationId="{864B3CB0-99B9-E2E8-218E-EA750DCB7BB1}"/>
          </ac:spMkLst>
        </pc:spChg>
        <pc:spChg chg="mod">
          <ac:chgData name="Lauren Frickle" userId="S::lauren.frickle@clearwatercompliance.com::6c78048d-891d-4fa9-880b-df9f015f7c0d" providerId="AD" clId="Web-{3FC36493-8168-488B-B86F-4F5AE96F0714}" dt="2023-03-20T15:17:16.084" v="181" actId="20577"/>
          <ac:spMkLst>
            <pc:docMk/>
            <pc:sldMk cId="3882839796" sldId="2076136818"/>
            <ac:spMk id="8" creationId="{8F00C8AC-2531-03BC-514D-6478F5964270}"/>
          </ac:spMkLst>
        </pc:spChg>
        <pc:spChg chg="mod">
          <ac:chgData name="Lauren Frickle" userId="S::lauren.frickle@clearwatercompliance.com::6c78048d-891d-4fa9-880b-df9f015f7c0d" providerId="AD" clId="Web-{3FC36493-8168-488B-B86F-4F5AE96F0714}" dt="2023-03-20T15:16:56.019" v="159" actId="20577"/>
          <ac:spMkLst>
            <pc:docMk/>
            <pc:sldMk cId="3882839796" sldId="2076136818"/>
            <ac:spMk id="9" creationId="{02EDD662-0838-E3E0-77A8-9709FD0713F3}"/>
          </ac:spMkLst>
        </pc:spChg>
        <pc:spChg chg="mod">
          <ac:chgData name="Lauren Frickle" userId="S::lauren.frickle@clearwatercompliance.com::6c78048d-891d-4fa9-880b-df9f015f7c0d" providerId="AD" clId="Web-{3FC36493-8168-488B-B86F-4F5AE96F0714}" dt="2023-03-20T15:17:06.098" v="171" actId="20577"/>
          <ac:spMkLst>
            <pc:docMk/>
            <pc:sldMk cId="3882839796" sldId="2076136818"/>
            <ac:spMk id="10" creationId="{F40496B2-6624-E6BE-3B93-58E7FAC41156}"/>
          </ac:spMkLst>
        </pc:spChg>
        <pc:picChg chg="mod">
          <ac:chgData name="Lauren Frickle" userId="S::lauren.frickle@clearwatercompliance.com::6c78048d-891d-4fa9-880b-df9f015f7c0d" providerId="AD" clId="Web-{3FC36493-8168-488B-B86F-4F5AE96F0714}" dt="2023-03-20T15:16:47.472" v="147"/>
          <ac:picMkLst>
            <pc:docMk/>
            <pc:sldMk cId="3882839796" sldId="2076136818"/>
            <ac:picMk id="3" creationId="{89D5A85D-CE75-725D-BA32-41506A64307B}"/>
          </ac:picMkLst>
        </pc:picChg>
        <pc:picChg chg="mod modCrop">
          <ac:chgData name="Lauren Frickle" userId="S::lauren.frickle@clearwatercompliance.com::6c78048d-891d-4fa9-880b-df9f015f7c0d" providerId="AD" clId="Web-{3FC36493-8168-488B-B86F-4F5AE96F0714}" dt="2023-03-20T15:16:33.471" v="146"/>
          <ac:picMkLst>
            <pc:docMk/>
            <pc:sldMk cId="3882839796" sldId="2076136818"/>
            <ac:picMk id="11" creationId="{86E0A161-EB34-4465-0C5D-7F304EDE43B0}"/>
          </ac:picMkLst>
        </pc:picChg>
      </pc:sldChg>
      <pc:sldChg chg="modSp">
        <pc:chgData name="Lauren Frickle" userId="S::lauren.frickle@clearwatercompliance.com::6c78048d-891d-4fa9-880b-df9f015f7c0d" providerId="AD" clId="Web-{3FC36493-8168-488B-B86F-4F5AE96F0714}" dt="2023-03-20T15:20:03.266" v="216"/>
        <pc:sldMkLst>
          <pc:docMk/>
          <pc:sldMk cId="1965984986" sldId="2076136827"/>
        </pc:sldMkLst>
        <pc:spChg chg="mod">
          <ac:chgData name="Lauren Frickle" userId="S::lauren.frickle@clearwatercompliance.com::6c78048d-891d-4fa9-880b-df9f015f7c0d" providerId="AD" clId="Web-{3FC36493-8168-488B-B86F-4F5AE96F0714}" dt="2023-03-20T15:19:02.684" v="197" actId="20577"/>
          <ac:spMkLst>
            <pc:docMk/>
            <pc:sldMk cId="1965984986" sldId="2076136827"/>
            <ac:spMk id="5" creationId="{950A74B4-CEB0-19AD-11A7-7DFE2DA9EB02}"/>
          </ac:spMkLst>
        </pc:spChg>
        <pc:spChg chg="mod">
          <ac:chgData name="Lauren Frickle" userId="S::lauren.frickle@clearwatercompliance.com::6c78048d-891d-4fa9-880b-df9f015f7c0d" providerId="AD" clId="Web-{3FC36493-8168-488B-B86F-4F5AE96F0714}" dt="2023-03-20T15:19:26.779" v="208" actId="1076"/>
          <ac:spMkLst>
            <pc:docMk/>
            <pc:sldMk cId="1965984986" sldId="2076136827"/>
            <ac:spMk id="11" creationId="{157B36AE-5E49-907C-6F06-AAB1C6D0F1D8}"/>
          </ac:spMkLst>
        </pc:spChg>
        <pc:spChg chg="mod">
          <ac:chgData name="Lauren Frickle" userId="S::lauren.frickle@clearwatercompliance.com::6c78048d-891d-4fa9-880b-df9f015f7c0d" providerId="AD" clId="Web-{3FC36493-8168-488B-B86F-4F5AE96F0714}" dt="2023-03-20T15:19:13.279" v="206" actId="20577"/>
          <ac:spMkLst>
            <pc:docMk/>
            <pc:sldMk cId="1965984986" sldId="2076136827"/>
            <ac:spMk id="13" creationId="{7BB7E06A-AC70-7007-6462-E82EF9633C10}"/>
          </ac:spMkLst>
        </pc:spChg>
        <pc:picChg chg="mod">
          <ac:chgData name="Lauren Frickle" userId="S::lauren.frickle@clearwatercompliance.com::6c78048d-891d-4fa9-880b-df9f015f7c0d" providerId="AD" clId="Web-{3FC36493-8168-488B-B86F-4F5AE96F0714}" dt="2023-03-20T15:18:55.168" v="195"/>
          <ac:picMkLst>
            <pc:docMk/>
            <pc:sldMk cId="1965984986" sldId="2076136827"/>
            <ac:picMk id="2" creationId="{AA0FFA64-11DA-CFCC-8A77-684A354F28E5}"/>
          </ac:picMkLst>
        </pc:picChg>
        <pc:picChg chg="mod">
          <ac:chgData name="Lauren Frickle" userId="S::lauren.frickle@clearwatercompliance.com::6c78048d-891d-4fa9-880b-df9f015f7c0d" providerId="AD" clId="Web-{3FC36493-8168-488B-B86F-4F5AE96F0714}" dt="2023-03-20T15:18:22.245" v="190"/>
          <ac:picMkLst>
            <pc:docMk/>
            <pc:sldMk cId="1965984986" sldId="2076136827"/>
            <ac:picMk id="3" creationId="{05C849CD-6823-0ECD-E0FE-F4E6BB813ED1}"/>
          </ac:picMkLst>
        </pc:picChg>
        <pc:picChg chg="mod modCrop">
          <ac:chgData name="Lauren Frickle" userId="S::lauren.frickle@clearwatercompliance.com::6c78048d-891d-4fa9-880b-df9f015f7c0d" providerId="AD" clId="Web-{3FC36493-8168-488B-B86F-4F5AE96F0714}" dt="2023-03-20T15:20:03.266" v="216"/>
          <ac:picMkLst>
            <pc:docMk/>
            <pc:sldMk cId="1965984986" sldId="2076136827"/>
            <ac:picMk id="4" creationId="{10576C6A-C2CF-4E1C-BADF-839502AA810A}"/>
          </ac:picMkLst>
        </pc:picChg>
      </pc:sldChg>
      <pc:sldChg chg="modSp">
        <pc:chgData name="Lauren Frickle" userId="S::lauren.frickle@clearwatercompliance.com::6c78048d-891d-4fa9-880b-df9f015f7c0d" providerId="AD" clId="Web-{3FC36493-8168-488B-B86F-4F5AE96F0714}" dt="2023-03-20T15:15:28.234" v="131" actId="1076"/>
        <pc:sldMkLst>
          <pc:docMk/>
          <pc:sldMk cId="3841700230" sldId="2076136828"/>
        </pc:sldMkLst>
        <pc:spChg chg="mod">
          <ac:chgData name="Lauren Frickle" userId="S::lauren.frickle@clearwatercompliance.com::6c78048d-891d-4fa9-880b-df9f015f7c0d" providerId="AD" clId="Web-{3FC36493-8168-488B-B86F-4F5AE96F0714}" dt="2023-03-20T15:14:32.338" v="84" actId="1076"/>
          <ac:spMkLst>
            <pc:docMk/>
            <pc:sldMk cId="3841700230" sldId="2076136828"/>
            <ac:spMk id="5" creationId="{EF01BCCC-D471-DC18-0497-B24E1031248F}"/>
          </ac:spMkLst>
        </pc:spChg>
        <pc:spChg chg="mod">
          <ac:chgData name="Lauren Frickle" userId="S::lauren.frickle@clearwatercompliance.com::6c78048d-891d-4fa9-880b-df9f015f7c0d" providerId="AD" clId="Web-{3FC36493-8168-488B-B86F-4F5AE96F0714}" dt="2023-03-20T15:15:19.028" v="130" actId="1076"/>
          <ac:spMkLst>
            <pc:docMk/>
            <pc:sldMk cId="3841700230" sldId="2076136828"/>
            <ac:spMk id="6" creationId="{E5872C41-18EA-3FEA-86F2-9081C558C965}"/>
          </ac:spMkLst>
        </pc:spChg>
        <pc:spChg chg="mod">
          <ac:chgData name="Lauren Frickle" userId="S::lauren.frickle@clearwatercompliance.com::6c78048d-891d-4fa9-880b-df9f015f7c0d" providerId="AD" clId="Web-{3FC36493-8168-488B-B86F-4F5AE96F0714}" dt="2023-03-20T15:15:28.234" v="131" actId="1076"/>
          <ac:spMkLst>
            <pc:docMk/>
            <pc:sldMk cId="3841700230" sldId="2076136828"/>
            <ac:spMk id="8" creationId="{A8A17F95-96CD-C6B6-AB66-16F9A87A99F8}"/>
          </ac:spMkLst>
        </pc:spChg>
        <pc:picChg chg="mod modCrop">
          <ac:chgData name="Lauren Frickle" userId="S::lauren.frickle@clearwatercompliance.com::6c78048d-891d-4fa9-880b-df9f015f7c0d" providerId="AD" clId="Web-{3FC36493-8168-488B-B86F-4F5AE96F0714}" dt="2023-03-20T15:13:00.566" v="29"/>
          <ac:picMkLst>
            <pc:docMk/>
            <pc:sldMk cId="3841700230" sldId="2076136828"/>
            <ac:picMk id="2" creationId="{9C31D613-94FF-A7A0-AF31-473FD5005972}"/>
          </ac:picMkLst>
        </pc:picChg>
        <pc:picChg chg="mod">
          <ac:chgData name="Lauren Frickle" userId="S::lauren.frickle@clearwatercompliance.com::6c78048d-891d-4fa9-880b-df9f015f7c0d" providerId="AD" clId="Web-{3FC36493-8168-488B-B86F-4F5AE96F0714}" dt="2023-03-20T15:14:09.071" v="31"/>
          <ac:picMkLst>
            <pc:docMk/>
            <pc:sldMk cId="3841700230" sldId="2076136828"/>
            <ac:picMk id="3" creationId="{05C849CD-6823-0ECD-E0FE-F4E6BB813ED1}"/>
          </ac:picMkLst>
        </pc:picChg>
        <pc:picChg chg="mod">
          <ac:chgData name="Lauren Frickle" userId="S::lauren.frickle@clearwatercompliance.com::6c78048d-891d-4fa9-880b-df9f015f7c0d" providerId="AD" clId="Web-{3FC36493-8168-488B-B86F-4F5AE96F0714}" dt="2023-03-20T15:13:30.631" v="30"/>
          <ac:picMkLst>
            <pc:docMk/>
            <pc:sldMk cId="3841700230" sldId="2076136828"/>
            <ac:picMk id="4" creationId="{32406D42-558D-3258-4050-F86231F09359}"/>
          </ac:picMkLst>
        </pc:picChg>
      </pc:sldChg>
      <pc:sldChg chg="delSp add del">
        <pc:chgData name="Lauren Frickle" userId="S::lauren.frickle@clearwatercompliance.com::6c78048d-891d-4fa9-880b-df9f015f7c0d" providerId="AD" clId="Web-{3FC36493-8168-488B-B86F-4F5AE96F0714}" dt="2023-03-20T15:23:12.748" v="222"/>
        <pc:sldMkLst>
          <pc:docMk/>
          <pc:sldMk cId="3209231691" sldId="2076136829"/>
        </pc:sldMkLst>
        <pc:spChg chg="del">
          <ac:chgData name="Lauren Frickle" userId="S::lauren.frickle@clearwatercompliance.com::6c78048d-891d-4fa9-880b-df9f015f7c0d" providerId="AD" clId="Web-{3FC36493-8168-488B-B86F-4F5AE96F0714}" dt="2023-03-20T15:23:06.560" v="220"/>
          <ac:spMkLst>
            <pc:docMk/>
            <pc:sldMk cId="3209231691" sldId="2076136829"/>
            <ac:spMk id="7" creationId="{5635315B-ED46-4BBC-B93E-D8BBDC1971CD}"/>
          </ac:spMkLst>
        </pc:spChg>
        <pc:spChg chg="del">
          <ac:chgData name="Lauren Frickle" userId="S::lauren.frickle@clearwatercompliance.com::6c78048d-891d-4fa9-880b-df9f015f7c0d" providerId="AD" clId="Web-{3FC36493-8168-488B-B86F-4F5AE96F0714}" dt="2023-03-20T15:23:12.748" v="222"/>
          <ac:spMkLst>
            <pc:docMk/>
            <pc:sldMk cId="3209231691" sldId="2076136829"/>
            <ac:spMk id="12" creationId="{6C20ADE3-C38F-465A-A575-D3E819F4F206}"/>
          </ac:spMkLst>
        </pc:spChg>
        <pc:picChg chg="del">
          <ac:chgData name="Lauren Frickle" userId="S::lauren.frickle@clearwatercompliance.com::6c78048d-891d-4fa9-880b-df9f015f7c0d" providerId="AD" clId="Web-{3FC36493-8168-488B-B86F-4F5AE96F0714}" dt="2023-03-20T15:23:03.700" v="219"/>
          <ac:picMkLst>
            <pc:docMk/>
            <pc:sldMk cId="3209231691" sldId="2076136829"/>
            <ac:picMk id="5" creationId="{6015E26C-F010-4B1E-B7D3-81317E4E5EAC}"/>
          </ac:picMkLst>
        </pc:picChg>
        <pc:picChg chg="del">
          <ac:chgData name="Lauren Frickle" userId="S::lauren.frickle@clearwatercompliance.com::6c78048d-891d-4fa9-880b-df9f015f7c0d" providerId="AD" clId="Web-{3FC36493-8168-488B-B86F-4F5AE96F0714}" dt="2023-03-20T15:23:07.435" v="221"/>
          <ac:picMkLst>
            <pc:docMk/>
            <pc:sldMk cId="3209231691" sldId="2076136829"/>
            <ac:picMk id="3074" creationId="{A7944702-FE24-460D-84B9-64C5FFDF9E7D}"/>
          </ac:picMkLst>
        </pc:picChg>
      </pc:sldChg>
      <pc:sldChg chg="modSp">
        <pc:chgData name="Lauren Frickle" userId="S::lauren.frickle@clearwatercompliance.com::6c78048d-891d-4fa9-880b-df9f015f7c0d" providerId="AD" clId="Web-{3FC36493-8168-488B-B86F-4F5AE96F0714}" dt="2023-03-20T15:15:51.374" v="139" actId="20577"/>
        <pc:sldMkLst>
          <pc:docMk/>
          <pc:sldMk cId="352267668" sldId="2076136831"/>
        </pc:sldMkLst>
        <pc:spChg chg="mod">
          <ac:chgData name="Lauren Frickle" userId="S::lauren.frickle@clearwatercompliance.com::6c78048d-891d-4fa9-880b-df9f015f7c0d" providerId="AD" clId="Web-{3FC36493-8168-488B-B86F-4F5AE96F0714}" dt="2023-03-20T15:15:51.374" v="139" actId="20577"/>
          <ac:spMkLst>
            <pc:docMk/>
            <pc:sldMk cId="352267668" sldId="2076136831"/>
            <ac:spMk id="2" creationId="{F754F813-BA39-4A04-0B2D-B55DDCCAAB7D}"/>
          </ac:spMkLst>
        </pc:spChg>
      </pc:sldChg>
      <pc:sldChg chg="del">
        <pc:chgData name="Lauren Frickle" userId="S::lauren.frickle@clearwatercompliance.com::6c78048d-891d-4fa9-880b-df9f015f7c0d" providerId="AD" clId="Web-{3FC36493-8168-488B-B86F-4F5AE96F0714}" dt="2023-03-20T15:17:39.585" v="186"/>
        <pc:sldMkLst>
          <pc:docMk/>
          <pc:sldMk cId="4266815987" sldId="2076136832"/>
        </pc:sldMkLst>
      </pc:sldChg>
    </pc:docChg>
  </pc:docChgLst>
  <pc:docChgLst>
    <pc:chgData name="Andrew Mahler" userId="ac514197-aee3-4722-8678-4bce0a073ce1" providerId="ADAL" clId="{F1754337-4397-9940-85FC-028279ECC39B}"/>
    <pc:docChg chg="custSel addSld delSld modSld sldOrd">
      <pc:chgData name="Andrew Mahler" userId="ac514197-aee3-4722-8678-4bce0a073ce1" providerId="ADAL" clId="{F1754337-4397-9940-85FC-028279ECC39B}" dt="2023-04-06T13:08:19.289" v="99" actId="255"/>
      <pc:docMkLst>
        <pc:docMk/>
      </pc:docMkLst>
      <pc:sldChg chg="add">
        <pc:chgData name="Andrew Mahler" userId="ac514197-aee3-4722-8678-4bce0a073ce1" providerId="ADAL" clId="{F1754337-4397-9940-85FC-028279ECC39B}" dt="2023-04-04T16:21:25.698" v="0"/>
        <pc:sldMkLst>
          <pc:docMk/>
          <pc:sldMk cId="3016680803" sldId="319"/>
        </pc:sldMkLst>
      </pc:sldChg>
      <pc:sldChg chg="add del">
        <pc:chgData name="Andrew Mahler" userId="ac514197-aee3-4722-8678-4bce0a073ce1" providerId="ADAL" clId="{F1754337-4397-9940-85FC-028279ECC39B}" dt="2023-04-04T16:21:33.726" v="1" actId="2696"/>
        <pc:sldMkLst>
          <pc:docMk/>
          <pc:sldMk cId="344338752" sldId="1857"/>
        </pc:sldMkLst>
      </pc:sldChg>
      <pc:sldChg chg="add">
        <pc:chgData name="Andrew Mahler" userId="ac514197-aee3-4722-8678-4bce0a073ce1" providerId="ADAL" clId="{F1754337-4397-9940-85FC-028279ECC39B}" dt="2023-04-04T16:21:25.698" v="0"/>
        <pc:sldMkLst>
          <pc:docMk/>
          <pc:sldMk cId="4105806818" sldId="1863"/>
        </pc:sldMkLst>
      </pc:sldChg>
      <pc:sldChg chg="add">
        <pc:chgData name="Andrew Mahler" userId="ac514197-aee3-4722-8678-4bce0a073ce1" providerId="ADAL" clId="{F1754337-4397-9940-85FC-028279ECC39B}" dt="2023-04-04T16:21:25.698" v="0"/>
        <pc:sldMkLst>
          <pc:docMk/>
          <pc:sldMk cId="2427470680" sldId="1864"/>
        </pc:sldMkLst>
      </pc:sldChg>
      <pc:sldChg chg="add">
        <pc:chgData name="Andrew Mahler" userId="ac514197-aee3-4722-8678-4bce0a073ce1" providerId="ADAL" clId="{F1754337-4397-9940-85FC-028279ECC39B}" dt="2023-04-04T16:21:25.698" v="0"/>
        <pc:sldMkLst>
          <pc:docMk/>
          <pc:sldMk cId="3749103652" sldId="1865"/>
        </pc:sldMkLst>
      </pc:sldChg>
      <pc:sldChg chg="add">
        <pc:chgData name="Andrew Mahler" userId="ac514197-aee3-4722-8678-4bce0a073ce1" providerId="ADAL" clId="{F1754337-4397-9940-85FC-028279ECC39B}" dt="2023-04-04T16:21:25.698" v="0"/>
        <pc:sldMkLst>
          <pc:docMk/>
          <pc:sldMk cId="1336131103" sldId="1866"/>
        </pc:sldMkLst>
      </pc:sldChg>
      <pc:sldChg chg="add">
        <pc:chgData name="Andrew Mahler" userId="ac514197-aee3-4722-8678-4bce0a073ce1" providerId="ADAL" clId="{F1754337-4397-9940-85FC-028279ECC39B}" dt="2023-04-04T16:21:25.698" v="0"/>
        <pc:sldMkLst>
          <pc:docMk/>
          <pc:sldMk cId="122641804" sldId="1867"/>
        </pc:sldMkLst>
      </pc:sldChg>
      <pc:sldChg chg="add">
        <pc:chgData name="Andrew Mahler" userId="ac514197-aee3-4722-8678-4bce0a073ce1" providerId="ADAL" clId="{F1754337-4397-9940-85FC-028279ECC39B}" dt="2023-04-04T16:21:25.698" v="0"/>
        <pc:sldMkLst>
          <pc:docMk/>
          <pc:sldMk cId="3855272049" sldId="1870"/>
        </pc:sldMkLst>
      </pc:sldChg>
      <pc:sldChg chg="add mod modShow">
        <pc:chgData name="Andrew Mahler" userId="ac514197-aee3-4722-8678-4bce0a073ce1" providerId="ADAL" clId="{F1754337-4397-9940-85FC-028279ECC39B}" dt="2023-04-04T16:25:38.905" v="4" actId="729"/>
        <pc:sldMkLst>
          <pc:docMk/>
          <pc:sldMk cId="334631053" sldId="1871"/>
        </pc:sldMkLst>
      </pc:sldChg>
      <pc:sldChg chg="add">
        <pc:chgData name="Andrew Mahler" userId="ac514197-aee3-4722-8678-4bce0a073ce1" providerId="ADAL" clId="{F1754337-4397-9940-85FC-028279ECC39B}" dt="2023-04-04T16:21:25.698" v="0"/>
        <pc:sldMkLst>
          <pc:docMk/>
          <pc:sldMk cId="2324282140" sldId="1873"/>
        </pc:sldMkLst>
      </pc:sldChg>
      <pc:sldChg chg="add modNotesTx">
        <pc:chgData name="Andrew Mahler" userId="ac514197-aee3-4722-8678-4bce0a073ce1" providerId="ADAL" clId="{F1754337-4397-9940-85FC-028279ECC39B}" dt="2023-04-04T16:26:54.548" v="58" actId="20577"/>
        <pc:sldMkLst>
          <pc:docMk/>
          <pc:sldMk cId="800682158" sldId="1874"/>
        </pc:sldMkLst>
      </pc:sldChg>
      <pc:sldChg chg="add">
        <pc:chgData name="Andrew Mahler" userId="ac514197-aee3-4722-8678-4bce0a073ce1" providerId="ADAL" clId="{F1754337-4397-9940-85FC-028279ECC39B}" dt="2023-04-04T16:21:25.698" v="0"/>
        <pc:sldMkLst>
          <pc:docMk/>
          <pc:sldMk cId="1401630733" sldId="1875"/>
        </pc:sldMkLst>
      </pc:sldChg>
      <pc:sldChg chg="add mod modShow">
        <pc:chgData name="Andrew Mahler" userId="ac514197-aee3-4722-8678-4bce0a073ce1" providerId="ADAL" clId="{F1754337-4397-9940-85FC-028279ECC39B}" dt="2023-04-04T16:28:33.741" v="59" actId="729"/>
        <pc:sldMkLst>
          <pc:docMk/>
          <pc:sldMk cId="787418123" sldId="1876"/>
        </pc:sldMkLst>
      </pc:sldChg>
      <pc:sldChg chg="addSp modSp add mod modShow">
        <pc:chgData name="Andrew Mahler" userId="ac514197-aee3-4722-8678-4bce0a073ce1" providerId="ADAL" clId="{F1754337-4397-9940-85FC-028279ECC39B}" dt="2023-04-04T16:31:30.292" v="76" actId="27636"/>
        <pc:sldMkLst>
          <pc:docMk/>
          <pc:sldMk cId="1297580119" sldId="1877"/>
        </pc:sldMkLst>
        <pc:spChg chg="mod">
          <ac:chgData name="Andrew Mahler" userId="ac514197-aee3-4722-8678-4bce0a073ce1" providerId="ADAL" clId="{F1754337-4397-9940-85FC-028279ECC39B}" dt="2023-04-04T16:31:30.292" v="76" actId="27636"/>
          <ac:spMkLst>
            <pc:docMk/>
            <pc:sldMk cId="1297580119" sldId="1877"/>
            <ac:spMk id="3" creationId="{600EC056-49DA-49DB-85B1-A85DF7FAADBB}"/>
          </ac:spMkLst>
        </pc:spChg>
        <pc:spChg chg="add mod">
          <ac:chgData name="Andrew Mahler" userId="ac514197-aee3-4722-8678-4bce0a073ce1" providerId="ADAL" clId="{F1754337-4397-9940-85FC-028279ECC39B}" dt="2023-04-04T16:31:27.305" v="74" actId="1076"/>
          <ac:spMkLst>
            <pc:docMk/>
            <pc:sldMk cId="1297580119" sldId="1877"/>
            <ac:spMk id="4" creationId="{45425673-5403-A6C8-79D3-B50D412B13FD}"/>
          </ac:spMkLst>
        </pc:spChg>
      </pc:sldChg>
      <pc:sldChg chg="add mod modShow">
        <pc:chgData name="Andrew Mahler" userId="ac514197-aee3-4722-8678-4bce0a073ce1" providerId="ADAL" clId="{F1754337-4397-9940-85FC-028279ECC39B}" dt="2023-04-04T16:31:14.640" v="69" actId="729"/>
        <pc:sldMkLst>
          <pc:docMk/>
          <pc:sldMk cId="109189981" sldId="1878"/>
        </pc:sldMkLst>
      </pc:sldChg>
      <pc:sldChg chg="add">
        <pc:chgData name="Andrew Mahler" userId="ac514197-aee3-4722-8678-4bce0a073ce1" providerId="ADAL" clId="{F1754337-4397-9940-85FC-028279ECC39B}" dt="2023-04-04T16:21:25.698" v="0"/>
        <pc:sldMkLst>
          <pc:docMk/>
          <pc:sldMk cId="4092668105" sldId="1880"/>
        </pc:sldMkLst>
      </pc:sldChg>
      <pc:sldChg chg="add modTransition">
        <pc:chgData name="Andrew Mahler" userId="ac514197-aee3-4722-8678-4bce0a073ce1" providerId="ADAL" clId="{F1754337-4397-9940-85FC-028279ECC39B}" dt="2023-04-04T16:21:25.698" v="0"/>
        <pc:sldMkLst>
          <pc:docMk/>
          <pc:sldMk cId="2368430172" sldId="1881"/>
        </pc:sldMkLst>
      </pc:sldChg>
      <pc:sldChg chg="add mod modShow">
        <pc:chgData name="Andrew Mahler" userId="ac514197-aee3-4722-8678-4bce0a073ce1" providerId="ADAL" clId="{F1754337-4397-9940-85FC-028279ECC39B}" dt="2023-04-04T16:22:45.966" v="2" actId="729"/>
        <pc:sldMkLst>
          <pc:docMk/>
          <pc:sldMk cId="2599540621" sldId="2513"/>
        </pc:sldMkLst>
      </pc:sldChg>
      <pc:sldChg chg="add">
        <pc:chgData name="Andrew Mahler" userId="ac514197-aee3-4722-8678-4bce0a073ce1" providerId="ADAL" clId="{F1754337-4397-9940-85FC-028279ECC39B}" dt="2023-04-04T16:21:25.698" v="0"/>
        <pc:sldMkLst>
          <pc:docMk/>
          <pc:sldMk cId="1772127537" sldId="2515"/>
        </pc:sldMkLst>
      </pc:sldChg>
      <pc:sldChg chg="add ord">
        <pc:chgData name="Andrew Mahler" userId="ac514197-aee3-4722-8678-4bce0a073ce1" providerId="ADAL" clId="{F1754337-4397-9940-85FC-028279ECC39B}" dt="2023-04-04T16:24:30.361" v="3" actId="20578"/>
        <pc:sldMkLst>
          <pc:docMk/>
          <pc:sldMk cId="497308903" sldId="2516"/>
        </pc:sldMkLst>
      </pc:sldChg>
      <pc:sldChg chg="mod modShow">
        <pc:chgData name="Andrew Mahler" userId="ac514197-aee3-4722-8678-4bce0a073ce1" providerId="ADAL" clId="{F1754337-4397-9940-85FC-028279ECC39B}" dt="2023-04-06T13:07:49.389" v="79" actId="729"/>
        <pc:sldMkLst>
          <pc:docMk/>
          <pc:sldMk cId="3882839796" sldId="2076136818"/>
        </pc:sldMkLst>
      </pc:sldChg>
      <pc:sldChg chg="add modTransition">
        <pc:chgData name="Andrew Mahler" userId="ac514197-aee3-4722-8678-4bce0a073ce1" providerId="ADAL" clId="{F1754337-4397-9940-85FC-028279ECC39B}" dt="2023-04-04T16:21:25.698" v="0"/>
        <pc:sldMkLst>
          <pc:docMk/>
          <pc:sldMk cId="2600123369" sldId="2076136832"/>
        </pc:sldMkLst>
      </pc:sldChg>
      <pc:sldChg chg="add">
        <pc:chgData name="Andrew Mahler" userId="ac514197-aee3-4722-8678-4bce0a073ce1" providerId="ADAL" clId="{F1754337-4397-9940-85FC-028279ECC39B}" dt="2023-04-04T16:21:25.698" v="0"/>
        <pc:sldMkLst>
          <pc:docMk/>
          <pc:sldMk cId="812567622" sldId="2076136842"/>
        </pc:sldMkLst>
      </pc:sldChg>
      <pc:sldChg chg="add modTransition">
        <pc:chgData name="Andrew Mahler" userId="ac514197-aee3-4722-8678-4bce0a073ce1" providerId="ADAL" clId="{F1754337-4397-9940-85FC-028279ECC39B}" dt="2023-04-04T16:21:25.698" v="0"/>
        <pc:sldMkLst>
          <pc:docMk/>
          <pc:sldMk cId="1892758253" sldId="2076136843"/>
        </pc:sldMkLst>
      </pc:sldChg>
      <pc:sldChg chg="del">
        <pc:chgData name="Andrew Mahler" userId="ac514197-aee3-4722-8678-4bce0a073ce1" providerId="ADAL" clId="{F1754337-4397-9940-85FC-028279ECC39B}" dt="2023-04-06T13:07:18.172" v="77" actId="2696"/>
        <pc:sldMkLst>
          <pc:docMk/>
          <pc:sldMk cId="317620074" sldId="2076136864"/>
        </pc:sldMkLst>
      </pc:sldChg>
      <pc:sldChg chg="add">
        <pc:chgData name="Andrew Mahler" userId="ac514197-aee3-4722-8678-4bce0a073ce1" providerId="ADAL" clId="{F1754337-4397-9940-85FC-028279ECC39B}" dt="2023-04-06T13:07:25.591" v="78"/>
        <pc:sldMkLst>
          <pc:docMk/>
          <pc:sldMk cId="2562595257" sldId="2076136864"/>
        </pc:sldMkLst>
      </pc:sldChg>
      <pc:sldChg chg="modSp mod">
        <pc:chgData name="Andrew Mahler" userId="ac514197-aee3-4722-8678-4bce0a073ce1" providerId="ADAL" clId="{F1754337-4397-9940-85FC-028279ECC39B}" dt="2023-04-06T13:08:19.289" v="99" actId="255"/>
        <pc:sldMkLst>
          <pc:docMk/>
          <pc:sldMk cId="2935750085" sldId="2076136865"/>
        </pc:sldMkLst>
        <pc:spChg chg="mod">
          <ac:chgData name="Andrew Mahler" userId="ac514197-aee3-4722-8678-4bce0a073ce1" providerId="ADAL" clId="{F1754337-4397-9940-85FC-028279ECC39B}" dt="2023-04-06T13:08:19.289" v="99" actId="255"/>
          <ac:spMkLst>
            <pc:docMk/>
            <pc:sldMk cId="2935750085" sldId="2076136865"/>
            <ac:spMk id="2" creationId="{4B980503-4F39-7F60-B130-781BD48279E9}"/>
          </ac:spMkLst>
        </pc:spChg>
      </pc:sldChg>
      <pc:sldMasterChg chg="delSldLayout">
        <pc:chgData name="Andrew Mahler" userId="ac514197-aee3-4722-8678-4bce0a073ce1" providerId="ADAL" clId="{F1754337-4397-9940-85FC-028279ECC39B}" dt="2023-04-06T13:07:18.172" v="77" actId="2696"/>
        <pc:sldMasterMkLst>
          <pc:docMk/>
          <pc:sldMasterMk cId="585970068" sldId="2147484031"/>
        </pc:sldMasterMkLst>
        <pc:sldLayoutChg chg="del">
          <pc:chgData name="Andrew Mahler" userId="ac514197-aee3-4722-8678-4bce0a073ce1" providerId="ADAL" clId="{F1754337-4397-9940-85FC-028279ECC39B}" dt="2023-04-06T13:07:18.172" v="77" actId="2696"/>
          <pc:sldLayoutMkLst>
            <pc:docMk/>
            <pc:sldMasterMk cId="585970068" sldId="2147484031"/>
            <pc:sldLayoutMk cId="1774309412" sldId="2147484041"/>
          </pc:sldLayoutMkLst>
        </pc:sldLayoutChg>
      </pc:sldMasterChg>
    </pc:docChg>
  </pc:docChgLst>
  <pc:docChgLst>
    <pc:chgData name="Andrew Mahler" userId="S::andrew.mahler@clearwatercompliance.llc::ac514197-aee3-4722-8678-4bce0a073ce1" providerId="AD" clId="Web-{1747AFC3-07FB-097E-91FA-1992DC31FA66}"/>
    <pc:docChg chg="modSld sldOrd">
      <pc:chgData name="Andrew Mahler" userId="S::andrew.mahler@clearwatercompliance.llc::ac514197-aee3-4722-8678-4bce0a073ce1" providerId="AD" clId="Web-{1747AFC3-07FB-097E-91FA-1992DC31FA66}" dt="2023-04-05T15:50:27.368" v="32"/>
      <pc:docMkLst>
        <pc:docMk/>
      </pc:docMkLst>
      <pc:sldChg chg="ord">
        <pc:chgData name="Andrew Mahler" userId="S::andrew.mahler@clearwatercompliance.llc::ac514197-aee3-4722-8678-4bce0a073ce1" providerId="AD" clId="Web-{1747AFC3-07FB-097E-91FA-1992DC31FA66}" dt="2023-04-05T15:43:27.090" v="26"/>
        <pc:sldMkLst>
          <pc:docMk/>
          <pc:sldMk cId="334631053" sldId="1871"/>
        </pc:sldMkLst>
      </pc:sldChg>
      <pc:sldChg chg="ord">
        <pc:chgData name="Andrew Mahler" userId="S::andrew.mahler@clearwatercompliance.llc::ac514197-aee3-4722-8678-4bce0a073ce1" providerId="AD" clId="Web-{1747AFC3-07FB-097E-91FA-1992DC31FA66}" dt="2023-04-05T15:47:10.089" v="28"/>
        <pc:sldMkLst>
          <pc:docMk/>
          <pc:sldMk cId="787418123" sldId="1876"/>
        </pc:sldMkLst>
      </pc:sldChg>
      <pc:sldChg chg="modSp">
        <pc:chgData name="Andrew Mahler" userId="S::andrew.mahler@clearwatercompliance.llc::ac514197-aee3-4722-8678-4bce0a073ce1" providerId="AD" clId="Web-{1747AFC3-07FB-097E-91FA-1992DC31FA66}" dt="2023-04-05T15:50:13.570" v="31" actId="20577"/>
        <pc:sldMkLst>
          <pc:docMk/>
          <pc:sldMk cId="1297580119" sldId="1877"/>
        </pc:sldMkLst>
        <pc:spChg chg="mod">
          <ac:chgData name="Andrew Mahler" userId="S::andrew.mahler@clearwatercompliance.llc::ac514197-aee3-4722-8678-4bce0a073ce1" providerId="AD" clId="Web-{1747AFC3-07FB-097E-91FA-1992DC31FA66}" dt="2023-04-05T15:50:13.570" v="31" actId="20577"/>
          <ac:spMkLst>
            <pc:docMk/>
            <pc:sldMk cId="1297580119" sldId="1877"/>
            <ac:spMk id="4" creationId="{45425673-5403-A6C8-79D3-B50D412B13FD}"/>
          </ac:spMkLst>
        </pc:spChg>
      </pc:sldChg>
      <pc:sldChg chg="ord">
        <pc:chgData name="Andrew Mahler" userId="S::andrew.mahler@clearwatercompliance.llc::ac514197-aee3-4722-8678-4bce0a073ce1" providerId="AD" clId="Web-{1747AFC3-07FB-097E-91FA-1992DC31FA66}" dt="2023-04-05T15:43:17.684" v="25"/>
        <pc:sldMkLst>
          <pc:docMk/>
          <pc:sldMk cId="109189981" sldId="1878"/>
        </pc:sldMkLst>
      </pc:sldChg>
      <pc:sldChg chg="ord">
        <pc:chgData name="Andrew Mahler" userId="S::andrew.mahler@clearwatercompliance.llc::ac514197-aee3-4722-8678-4bce0a073ce1" providerId="AD" clId="Web-{1747AFC3-07FB-097E-91FA-1992DC31FA66}" dt="2023-04-05T15:43:47.889" v="27"/>
        <pc:sldMkLst>
          <pc:docMk/>
          <pc:sldMk cId="2599540621" sldId="2513"/>
        </pc:sldMkLst>
      </pc:sldChg>
      <pc:sldChg chg="ord">
        <pc:chgData name="Andrew Mahler" userId="S::andrew.mahler@clearwatercompliance.llc::ac514197-aee3-4722-8678-4bce0a073ce1" providerId="AD" clId="Web-{1747AFC3-07FB-097E-91FA-1992DC31FA66}" dt="2023-04-05T15:50:27.368" v="32"/>
        <pc:sldMkLst>
          <pc:docMk/>
          <pc:sldMk cId="1965984986" sldId="2076136827"/>
        </pc:sldMkLst>
      </pc:sldChg>
      <pc:sldChg chg="modSp">
        <pc:chgData name="Andrew Mahler" userId="S::andrew.mahler@clearwatercompliance.llc::ac514197-aee3-4722-8678-4bce0a073ce1" providerId="AD" clId="Web-{1747AFC3-07FB-097E-91FA-1992DC31FA66}" dt="2023-04-05T15:39:34.169" v="24" actId="20577"/>
        <pc:sldMkLst>
          <pc:docMk/>
          <pc:sldMk cId="3841700230" sldId="2076136828"/>
        </pc:sldMkLst>
        <pc:spChg chg="mod">
          <ac:chgData name="Andrew Mahler" userId="S::andrew.mahler@clearwatercompliance.llc::ac514197-aee3-4722-8678-4bce0a073ce1" providerId="AD" clId="Web-{1747AFC3-07FB-097E-91FA-1992DC31FA66}" dt="2023-04-05T15:39:34.169" v="24" actId="20577"/>
          <ac:spMkLst>
            <pc:docMk/>
            <pc:sldMk cId="3841700230" sldId="2076136828"/>
            <ac:spMk id="5" creationId="{EF01BCCC-D471-DC18-0497-B24E1031248F}"/>
          </ac:spMkLst>
        </pc:spChg>
        <pc:spChg chg="mod">
          <ac:chgData name="Andrew Mahler" userId="S::andrew.mahler@clearwatercompliance.llc::ac514197-aee3-4722-8678-4bce0a073ce1" providerId="AD" clId="Web-{1747AFC3-07FB-097E-91FA-1992DC31FA66}" dt="2023-04-05T15:39:25.325" v="20" actId="20577"/>
          <ac:spMkLst>
            <pc:docMk/>
            <pc:sldMk cId="3841700230" sldId="2076136828"/>
            <ac:spMk id="8" creationId="{A8A17F95-96CD-C6B6-AB66-16F9A87A99F8}"/>
          </ac:spMkLst>
        </pc:spChg>
        <pc:picChg chg="mod">
          <ac:chgData name="Andrew Mahler" userId="S::andrew.mahler@clearwatercompliance.llc::ac514197-aee3-4722-8678-4bce0a073ce1" providerId="AD" clId="Web-{1747AFC3-07FB-097E-91FA-1992DC31FA66}" dt="2023-04-05T15:38:20.008" v="1" actId="14100"/>
          <ac:picMkLst>
            <pc:docMk/>
            <pc:sldMk cId="3841700230" sldId="2076136828"/>
            <ac:picMk id="4" creationId="{32406D42-558D-3258-4050-F86231F09359}"/>
          </ac:picMkLst>
        </pc:pic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s>
</file>

<file path=ppt/diagrams/_rels/data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36B434-9293-4E7D-A138-E7E96B0CCEB7}" type="doc">
      <dgm:prSet loTypeId="urn:microsoft.com/office/officeart/2018/layout/CircleProcess" loCatId="simpleprocesssa" qsTypeId="urn:microsoft.com/office/officeart/2005/8/quickstyle/simple1" qsCatId="simple" csTypeId="urn:microsoft.com/office/officeart/2005/8/colors/accent1_2" csCatId="accent1" phldr="1"/>
      <dgm:spPr/>
      <dgm:t>
        <a:bodyPr/>
        <a:lstStyle/>
        <a:p>
          <a:endParaRPr lang="en-US"/>
        </a:p>
      </dgm:t>
    </dgm:pt>
    <dgm:pt modelId="{C9CEE5C4-C64E-4251-A0BD-8483A1B1EC4F}">
      <dgm:prSet/>
      <dgm:spPr/>
      <dgm:t>
        <a:bodyPr/>
        <a:lstStyle/>
        <a:p>
          <a:r>
            <a:rPr lang="en-US">
              <a:solidFill>
                <a:schemeClr val="bg1"/>
              </a:solidFill>
            </a:rPr>
            <a:t>They target</a:t>
          </a:r>
        </a:p>
      </dgm:t>
    </dgm:pt>
    <dgm:pt modelId="{D2F28326-CCFF-48C4-8545-F0D17E2B664F}" type="parTrans" cxnId="{9A44AD92-7E96-43FE-A225-B8A1102E534E}">
      <dgm:prSet/>
      <dgm:spPr/>
      <dgm:t>
        <a:bodyPr/>
        <a:lstStyle/>
        <a:p>
          <a:endParaRPr lang="en-US">
            <a:solidFill>
              <a:schemeClr val="bg1"/>
            </a:solidFill>
          </a:endParaRPr>
        </a:p>
      </dgm:t>
    </dgm:pt>
    <dgm:pt modelId="{D5974A95-C46B-4153-90C7-F3AD3996B6EC}" type="sibTrans" cxnId="{9A44AD92-7E96-43FE-A225-B8A1102E534E}">
      <dgm:prSet/>
      <dgm:spPr/>
      <dgm:t>
        <a:bodyPr/>
        <a:lstStyle/>
        <a:p>
          <a:endParaRPr lang="en-US">
            <a:solidFill>
              <a:schemeClr val="bg1"/>
            </a:solidFill>
          </a:endParaRPr>
        </a:p>
      </dgm:t>
    </dgm:pt>
    <dgm:pt modelId="{F3CD335D-AC89-42DB-BE18-960871CDEE3A}">
      <dgm:prSet/>
      <dgm:spPr>
        <a:solidFill>
          <a:schemeClr val="accent6">
            <a:lumMod val="50000"/>
          </a:schemeClr>
        </a:solidFill>
      </dgm:spPr>
      <dgm:t>
        <a:bodyPr/>
        <a:lstStyle/>
        <a:p>
          <a:r>
            <a:rPr lang="en-US" b="1">
              <a:solidFill>
                <a:schemeClr val="bg1"/>
              </a:solidFill>
            </a:rPr>
            <a:t>They take advantage of your weakness</a:t>
          </a:r>
        </a:p>
      </dgm:t>
    </dgm:pt>
    <dgm:pt modelId="{57F1A0B7-737D-49CC-A377-993942D48C30}" type="parTrans" cxnId="{CDA9D643-6B07-4400-9E6B-0AAE37885313}">
      <dgm:prSet/>
      <dgm:spPr/>
      <dgm:t>
        <a:bodyPr/>
        <a:lstStyle/>
        <a:p>
          <a:endParaRPr lang="en-US">
            <a:solidFill>
              <a:schemeClr val="bg1"/>
            </a:solidFill>
          </a:endParaRPr>
        </a:p>
      </dgm:t>
    </dgm:pt>
    <dgm:pt modelId="{D81E44CF-5D94-4605-9C8B-AE9A5AA4EEC0}" type="sibTrans" cxnId="{CDA9D643-6B07-4400-9E6B-0AAE37885313}">
      <dgm:prSet/>
      <dgm:spPr/>
      <dgm:t>
        <a:bodyPr/>
        <a:lstStyle/>
        <a:p>
          <a:endParaRPr lang="en-US">
            <a:solidFill>
              <a:schemeClr val="bg1"/>
            </a:solidFill>
          </a:endParaRPr>
        </a:p>
      </dgm:t>
    </dgm:pt>
    <dgm:pt modelId="{C913235A-1056-4B75-873D-74BF7EDC409A}">
      <dgm:prSet/>
      <dgm:spPr/>
      <dgm:t>
        <a:bodyPr/>
        <a:lstStyle/>
        <a:p>
          <a:r>
            <a:rPr lang="en-US">
              <a:solidFill>
                <a:schemeClr val="bg1"/>
              </a:solidFill>
            </a:rPr>
            <a:t>They get into your network</a:t>
          </a:r>
        </a:p>
      </dgm:t>
    </dgm:pt>
    <dgm:pt modelId="{60985C29-50AB-41C0-B2CA-0EC2D9C122AB}" type="parTrans" cxnId="{F14A2661-2133-4CDF-9759-12237F546A76}">
      <dgm:prSet/>
      <dgm:spPr/>
      <dgm:t>
        <a:bodyPr/>
        <a:lstStyle/>
        <a:p>
          <a:endParaRPr lang="en-US">
            <a:solidFill>
              <a:schemeClr val="bg1"/>
            </a:solidFill>
          </a:endParaRPr>
        </a:p>
      </dgm:t>
    </dgm:pt>
    <dgm:pt modelId="{AAC72E4C-4C68-4815-9478-740565516B6E}" type="sibTrans" cxnId="{F14A2661-2133-4CDF-9759-12237F546A76}">
      <dgm:prSet/>
      <dgm:spPr/>
      <dgm:t>
        <a:bodyPr/>
        <a:lstStyle/>
        <a:p>
          <a:endParaRPr lang="en-US">
            <a:solidFill>
              <a:schemeClr val="bg1"/>
            </a:solidFill>
          </a:endParaRPr>
        </a:p>
      </dgm:t>
    </dgm:pt>
    <dgm:pt modelId="{BB72654A-9185-4CB6-89E2-FC50FF4A3AF4}">
      <dgm:prSet/>
      <dgm:spPr/>
      <dgm:t>
        <a:bodyPr/>
        <a:lstStyle/>
        <a:p>
          <a:r>
            <a:rPr lang="en-US">
              <a:solidFill>
                <a:schemeClr val="bg1"/>
              </a:solidFill>
            </a:rPr>
            <a:t>They look for valuable information</a:t>
          </a:r>
        </a:p>
      </dgm:t>
    </dgm:pt>
    <dgm:pt modelId="{75179ECB-2304-495D-868A-BE5E8A568401}" type="parTrans" cxnId="{07939E13-A226-4DED-AF58-099A9BED4CF0}">
      <dgm:prSet/>
      <dgm:spPr/>
      <dgm:t>
        <a:bodyPr/>
        <a:lstStyle/>
        <a:p>
          <a:endParaRPr lang="en-US">
            <a:solidFill>
              <a:schemeClr val="bg1"/>
            </a:solidFill>
          </a:endParaRPr>
        </a:p>
      </dgm:t>
    </dgm:pt>
    <dgm:pt modelId="{86878085-D32B-4E72-BAA3-375885161BA9}" type="sibTrans" cxnId="{07939E13-A226-4DED-AF58-099A9BED4CF0}">
      <dgm:prSet/>
      <dgm:spPr/>
      <dgm:t>
        <a:bodyPr/>
        <a:lstStyle/>
        <a:p>
          <a:endParaRPr lang="en-US">
            <a:solidFill>
              <a:schemeClr val="bg1"/>
            </a:solidFill>
          </a:endParaRPr>
        </a:p>
      </dgm:t>
    </dgm:pt>
    <dgm:pt modelId="{E991A21E-19C4-4815-AE44-30DFEC92F616}">
      <dgm:prSet/>
      <dgm:spPr/>
      <dgm:t>
        <a:bodyPr/>
        <a:lstStyle/>
        <a:p>
          <a:r>
            <a:rPr lang="en-US">
              <a:solidFill>
                <a:schemeClr val="bg1"/>
              </a:solidFill>
            </a:rPr>
            <a:t>They strike</a:t>
          </a:r>
        </a:p>
      </dgm:t>
    </dgm:pt>
    <dgm:pt modelId="{07416206-2E90-492C-9473-BDD90B6BC561}" type="parTrans" cxnId="{BEA53F66-852D-4C7C-87EE-FA138CCDD4C1}">
      <dgm:prSet/>
      <dgm:spPr/>
      <dgm:t>
        <a:bodyPr/>
        <a:lstStyle/>
        <a:p>
          <a:endParaRPr lang="en-US">
            <a:solidFill>
              <a:schemeClr val="bg1"/>
            </a:solidFill>
          </a:endParaRPr>
        </a:p>
      </dgm:t>
    </dgm:pt>
    <dgm:pt modelId="{C128A5CE-A10E-483D-B645-113D5BA55639}" type="sibTrans" cxnId="{BEA53F66-852D-4C7C-87EE-FA138CCDD4C1}">
      <dgm:prSet/>
      <dgm:spPr/>
      <dgm:t>
        <a:bodyPr/>
        <a:lstStyle/>
        <a:p>
          <a:endParaRPr lang="en-US">
            <a:solidFill>
              <a:schemeClr val="bg1"/>
            </a:solidFill>
          </a:endParaRPr>
        </a:p>
      </dgm:t>
    </dgm:pt>
    <dgm:pt modelId="{107B9A02-5765-4D5D-959B-520B5BF26AFB}">
      <dgm:prSet/>
      <dgm:spPr/>
      <dgm:t>
        <a:bodyPr/>
        <a:lstStyle/>
        <a:p>
          <a:r>
            <a:rPr lang="en-US">
              <a:solidFill>
                <a:schemeClr val="bg1"/>
              </a:solidFill>
            </a:rPr>
            <a:t>They extort</a:t>
          </a:r>
        </a:p>
      </dgm:t>
    </dgm:pt>
    <dgm:pt modelId="{3F12C7F5-49AB-4F24-BDDB-64ABDBA61655}" type="parTrans" cxnId="{21A333FA-A8B2-4CCE-AB96-04B8CD542962}">
      <dgm:prSet/>
      <dgm:spPr/>
      <dgm:t>
        <a:bodyPr/>
        <a:lstStyle/>
        <a:p>
          <a:endParaRPr lang="en-US">
            <a:solidFill>
              <a:schemeClr val="bg1"/>
            </a:solidFill>
          </a:endParaRPr>
        </a:p>
      </dgm:t>
    </dgm:pt>
    <dgm:pt modelId="{1672EC2A-9482-48BA-9CE0-9778FAFEBB79}" type="sibTrans" cxnId="{21A333FA-A8B2-4CCE-AB96-04B8CD542962}">
      <dgm:prSet/>
      <dgm:spPr/>
      <dgm:t>
        <a:bodyPr/>
        <a:lstStyle/>
        <a:p>
          <a:endParaRPr lang="en-US">
            <a:solidFill>
              <a:schemeClr val="bg1"/>
            </a:solidFill>
          </a:endParaRPr>
        </a:p>
      </dgm:t>
    </dgm:pt>
    <dgm:pt modelId="{A1807744-BF2F-EB4C-8C2C-4B61FA63DC8C}" type="pres">
      <dgm:prSet presAssocID="{2436B434-9293-4E7D-A138-E7E96B0CCEB7}" presName="Name0" presStyleCnt="0">
        <dgm:presLayoutVars>
          <dgm:chMax val="11"/>
          <dgm:chPref val="11"/>
          <dgm:dir/>
          <dgm:resizeHandles/>
        </dgm:presLayoutVars>
      </dgm:prSet>
      <dgm:spPr/>
    </dgm:pt>
    <dgm:pt modelId="{3244B46A-CED2-E14B-BA89-3C3B71C039D1}" type="pres">
      <dgm:prSet presAssocID="{107B9A02-5765-4D5D-959B-520B5BF26AFB}" presName="Accent6" presStyleCnt="0"/>
      <dgm:spPr/>
    </dgm:pt>
    <dgm:pt modelId="{38C5E614-179B-5343-A6EC-35F123AECAEE}" type="pres">
      <dgm:prSet presAssocID="{107B9A02-5765-4D5D-959B-520B5BF26AFB}" presName="Accent" presStyleLbl="node1" presStyleIdx="0" presStyleCnt="12"/>
      <dgm:spPr/>
    </dgm:pt>
    <dgm:pt modelId="{D17A2EC2-C1CE-3247-824D-F0872C5F2927}" type="pres">
      <dgm:prSet presAssocID="{107B9A02-5765-4D5D-959B-520B5BF26AFB}" presName="ParentBackground6" presStyleCnt="0"/>
      <dgm:spPr/>
    </dgm:pt>
    <dgm:pt modelId="{2874FD8A-8ED7-AC46-AB8C-5E82947BA2D4}" type="pres">
      <dgm:prSet presAssocID="{107B9A02-5765-4D5D-959B-520B5BF26AFB}" presName="ParentBackground" presStyleLbl="node1" presStyleIdx="1" presStyleCnt="12"/>
      <dgm:spPr/>
    </dgm:pt>
    <dgm:pt modelId="{22D91E5B-F74D-BC4B-B385-DFD76802B766}" type="pres">
      <dgm:prSet presAssocID="{107B9A02-5765-4D5D-959B-520B5BF26AFB}" presName="Parent6" presStyleLbl="fgAcc0" presStyleIdx="0" presStyleCnt="0">
        <dgm:presLayoutVars>
          <dgm:chMax val="1"/>
          <dgm:chPref val="1"/>
          <dgm:bulletEnabled val="1"/>
        </dgm:presLayoutVars>
      </dgm:prSet>
      <dgm:spPr/>
    </dgm:pt>
    <dgm:pt modelId="{DBA911F4-FE53-F74A-8619-A3AB63012342}" type="pres">
      <dgm:prSet presAssocID="{E991A21E-19C4-4815-AE44-30DFEC92F616}" presName="Accent5" presStyleCnt="0"/>
      <dgm:spPr/>
    </dgm:pt>
    <dgm:pt modelId="{7CD29DB4-122C-304C-BD46-F37F7BE493E4}" type="pres">
      <dgm:prSet presAssocID="{E991A21E-19C4-4815-AE44-30DFEC92F616}" presName="Accent" presStyleLbl="node1" presStyleIdx="2" presStyleCnt="12"/>
      <dgm:spPr/>
    </dgm:pt>
    <dgm:pt modelId="{D0F55B37-251A-E24F-B2B6-13163B48402C}" type="pres">
      <dgm:prSet presAssocID="{E991A21E-19C4-4815-AE44-30DFEC92F616}" presName="ParentBackground5" presStyleCnt="0"/>
      <dgm:spPr/>
    </dgm:pt>
    <dgm:pt modelId="{94DDE978-88C8-3443-9CF0-FFAD8DF614B7}" type="pres">
      <dgm:prSet presAssocID="{E991A21E-19C4-4815-AE44-30DFEC92F616}" presName="ParentBackground" presStyleLbl="node1" presStyleIdx="3" presStyleCnt="12"/>
      <dgm:spPr/>
    </dgm:pt>
    <dgm:pt modelId="{FF10AB1C-B415-004B-84F0-E8D70C8CF7C8}" type="pres">
      <dgm:prSet presAssocID="{E991A21E-19C4-4815-AE44-30DFEC92F616}" presName="Parent5" presStyleLbl="fgAcc0" presStyleIdx="0" presStyleCnt="0">
        <dgm:presLayoutVars>
          <dgm:chMax val="1"/>
          <dgm:chPref val="1"/>
          <dgm:bulletEnabled val="1"/>
        </dgm:presLayoutVars>
      </dgm:prSet>
      <dgm:spPr/>
    </dgm:pt>
    <dgm:pt modelId="{1CAA799E-5F5C-2146-B805-0959B7DA2983}" type="pres">
      <dgm:prSet presAssocID="{BB72654A-9185-4CB6-89E2-FC50FF4A3AF4}" presName="Accent4" presStyleCnt="0"/>
      <dgm:spPr/>
    </dgm:pt>
    <dgm:pt modelId="{8CAB6032-1A6E-9B4C-8079-A96210280E46}" type="pres">
      <dgm:prSet presAssocID="{BB72654A-9185-4CB6-89E2-FC50FF4A3AF4}" presName="Accent" presStyleLbl="node1" presStyleIdx="4" presStyleCnt="12"/>
      <dgm:spPr/>
    </dgm:pt>
    <dgm:pt modelId="{0B52B406-3646-0E47-A8B1-A876B67EED0B}" type="pres">
      <dgm:prSet presAssocID="{BB72654A-9185-4CB6-89E2-FC50FF4A3AF4}" presName="ParentBackground4" presStyleCnt="0"/>
      <dgm:spPr/>
    </dgm:pt>
    <dgm:pt modelId="{4797F6F5-5196-084F-A42E-D2673B498EB2}" type="pres">
      <dgm:prSet presAssocID="{BB72654A-9185-4CB6-89E2-FC50FF4A3AF4}" presName="ParentBackground" presStyleLbl="node1" presStyleIdx="5" presStyleCnt="12"/>
      <dgm:spPr/>
    </dgm:pt>
    <dgm:pt modelId="{D4B6455B-76E5-C044-83CB-FE95E65BC0F9}" type="pres">
      <dgm:prSet presAssocID="{BB72654A-9185-4CB6-89E2-FC50FF4A3AF4}" presName="Parent4" presStyleLbl="fgAcc0" presStyleIdx="0" presStyleCnt="0">
        <dgm:presLayoutVars>
          <dgm:chMax val="1"/>
          <dgm:chPref val="1"/>
          <dgm:bulletEnabled val="1"/>
        </dgm:presLayoutVars>
      </dgm:prSet>
      <dgm:spPr/>
    </dgm:pt>
    <dgm:pt modelId="{DCE8CB9B-96D5-324F-BC9F-C7DF45B569B5}" type="pres">
      <dgm:prSet presAssocID="{C913235A-1056-4B75-873D-74BF7EDC409A}" presName="Accent3" presStyleCnt="0"/>
      <dgm:spPr/>
    </dgm:pt>
    <dgm:pt modelId="{29C5E97C-5483-CC4A-A008-B96E17D26F78}" type="pres">
      <dgm:prSet presAssocID="{C913235A-1056-4B75-873D-74BF7EDC409A}" presName="Accent" presStyleLbl="node1" presStyleIdx="6" presStyleCnt="12"/>
      <dgm:spPr/>
    </dgm:pt>
    <dgm:pt modelId="{3A5A83ED-7A11-5945-BB23-167066A0D2EB}" type="pres">
      <dgm:prSet presAssocID="{C913235A-1056-4B75-873D-74BF7EDC409A}" presName="ParentBackground3" presStyleCnt="0"/>
      <dgm:spPr/>
    </dgm:pt>
    <dgm:pt modelId="{19AC0B1E-6834-7147-91C9-D8D246CC9E53}" type="pres">
      <dgm:prSet presAssocID="{C913235A-1056-4B75-873D-74BF7EDC409A}" presName="ParentBackground" presStyleLbl="node1" presStyleIdx="7" presStyleCnt="12"/>
      <dgm:spPr/>
    </dgm:pt>
    <dgm:pt modelId="{BBA347F4-CA90-EF45-A636-5391243FAAA0}" type="pres">
      <dgm:prSet presAssocID="{C913235A-1056-4B75-873D-74BF7EDC409A}" presName="Parent3" presStyleLbl="fgAcc0" presStyleIdx="0" presStyleCnt="0">
        <dgm:presLayoutVars>
          <dgm:chMax val="1"/>
          <dgm:chPref val="1"/>
          <dgm:bulletEnabled val="1"/>
        </dgm:presLayoutVars>
      </dgm:prSet>
      <dgm:spPr/>
    </dgm:pt>
    <dgm:pt modelId="{57205330-C91A-E349-A58E-81C51BCC77C4}" type="pres">
      <dgm:prSet presAssocID="{F3CD335D-AC89-42DB-BE18-960871CDEE3A}" presName="Accent2" presStyleCnt="0"/>
      <dgm:spPr/>
    </dgm:pt>
    <dgm:pt modelId="{9D23F3EC-D377-C14E-8C97-7FD2EB82FB80}" type="pres">
      <dgm:prSet presAssocID="{F3CD335D-AC89-42DB-BE18-960871CDEE3A}" presName="Accent" presStyleLbl="node1" presStyleIdx="8" presStyleCnt="12"/>
      <dgm:spPr/>
    </dgm:pt>
    <dgm:pt modelId="{BEA90241-7C74-E542-895C-06B22724EEFE}" type="pres">
      <dgm:prSet presAssocID="{F3CD335D-AC89-42DB-BE18-960871CDEE3A}" presName="ParentBackground2" presStyleCnt="0"/>
      <dgm:spPr/>
    </dgm:pt>
    <dgm:pt modelId="{EF8444B2-C126-8A48-B89E-278D1CFC4846}" type="pres">
      <dgm:prSet presAssocID="{F3CD335D-AC89-42DB-BE18-960871CDEE3A}" presName="ParentBackground" presStyleLbl="node1" presStyleIdx="9" presStyleCnt="12"/>
      <dgm:spPr/>
    </dgm:pt>
    <dgm:pt modelId="{5F96EB5A-DD96-354C-BBFE-1ED51CD6EC29}" type="pres">
      <dgm:prSet presAssocID="{F3CD335D-AC89-42DB-BE18-960871CDEE3A}" presName="Parent2" presStyleLbl="fgAcc0" presStyleIdx="0" presStyleCnt="0">
        <dgm:presLayoutVars>
          <dgm:chMax val="1"/>
          <dgm:chPref val="1"/>
          <dgm:bulletEnabled val="1"/>
        </dgm:presLayoutVars>
      </dgm:prSet>
      <dgm:spPr/>
    </dgm:pt>
    <dgm:pt modelId="{7495AB61-6CCC-C94F-91EF-671021FC6BF6}" type="pres">
      <dgm:prSet presAssocID="{C9CEE5C4-C64E-4251-A0BD-8483A1B1EC4F}" presName="Accent1" presStyleCnt="0"/>
      <dgm:spPr/>
    </dgm:pt>
    <dgm:pt modelId="{C464EF83-CFD4-454A-A052-D38CCEF07766}" type="pres">
      <dgm:prSet presAssocID="{C9CEE5C4-C64E-4251-A0BD-8483A1B1EC4F}" presName="Accent" presStyleLbl="node1" presStyleIdx="10" presStyleCnt="12"/>
      <dgm:spPr/>
    </dgm:pt>
    <dgm:pt modelId="{51FA9165-199C-6748-87E5-425771AC0899}" type="pres">
      <dgm:prSet presAssocID="{C9CEE5C4-C64E-4251-A0BD-8483A1B1EC4F}" presName="ParentBackground1" presStyleCnt="0"/>
      <dgm:spPr/>
    </dgm:pt>
    <dgm:pt modelId="{D51944BE-050D-C24F-90E0-48072640CC75}" type="pres">
      <dgm:prSet presAssocID="{C9CEE5C4-C64E-4251-A0BD-8483A1B1EC4F}" presName="ParentBackground" presStyleLbl="node1" presStyleIdx="11" presStyleCnt="12"/>
      <dgm:spPr/>
    </dgm:pt>
    <dgm:pt modelId="{DFF29B4F-2345-644D-B00D-3002457F882D}" type="pres">
      <dgm:prSet presAssocID="{C9CEE5C4-C64E-4251-A0BD-8483A1B1EC4F}" presName="Parent1" presStyleLbl="fgAcc0" presStyleIdx="0" presStyleCnt="0">
        <dgm:presLayoutVars>
          <dgm:chMax val="1"/>
          <dgm:chPref val="1"/>
          <dgm:bulletEnabled val="1"/>
        </dgm:presLayoutVars>
      </dgm:prSet>
      <dgm:spPr/>
    </dgm:pt>
  </dgm:ptLst>
  <dgm:cxnLst>
    <dgm:cxn modelId="{07939E13-A226-4DED-AF58-099A9BED4CF0}" srcId="{2436B434-9293-4E7D-A138-E7E96B0CCEB7}" destId="{BB72654A-9185-4CB6-89E2-FC50FF4A3AF4}" srcOrd="3" destOrd="0" parTransId="{75179ECB-2304-495D-868A-BE5E8A568401}" sibTransId="{86878085-D32B-4E72-BAA3-375885161BA9}"/>
    <dgm:cxn modelId="{13D2372B-93D2-DA4F-8F08-08BB9940B8EB}" type="presOf" srcId="{E991A21E-19C4-4815-AE44-30DFEC92F616}" destId="{FF10AB1C-B415-004B-84F0-E8D70C8CF7C8}" srcOrd="1" destOrd="0" presId="urn:microsoft.com/office/officeart/2018/layout/CircleProcess"/>
    <dgm:cxn modelId="{D3773633-0921-E542-BFF6-571DC387BF2F}" type="presOf" srcId="{C913235A-1056-4B75-873D-74BF7EDC409A}" destId="{19AC0B1E-6834-7147-91C9-D8D246CC9E53}" srcOrd="0" destOrd="0" presId="urn:microsoft.com/office/officeart/2018/layout/CircleProcess"/>
    <dgm:cxn modelId="{9DD9EF38-CA51-AF4D-BBF0-3F6E03AADCC8}" type="presOf" srcId="{BB72654A-9185-4CB6-89E2-FC50FF4A3AF4}" destId="{4797F6F5-5196-084F-A42E-D2673B498EB2}" srcOrd="0" destOrd="0" presId="urn:microsoft.com/office/officeart/2018/layout/CircleProcess"/>
    <dgm:cxn modelId="{F5CE895F-D111-DD4B-B4CD-5CB3BE6E034D}" type="presOf" srcId="{C9CEE5C4-C64E-4251-A0BD-8483A1B1EC4F}" destId="{DFF29B4F-2345-644D-B00D-3002457F882D}" srcOrd="1" destOrd="0" presId="urn:microsoft.com/office/officeart/2018/layout/CircleProcess"/>
    <dgm:cxn modelId="{5AC20341-19F0-D146-9CD5-C49F8E75A2BF}" type="presOf" srcId="{F3CD335D-AC89-42DB-BE18-960871CDEE3A}" destId="{EF8444B2-C126-8A48-B89E-278D1CFC4846}" srcOrd="0" destOrd="0" presId="urn:microsoft.com/office/officeart/2018/layout/CircleProcess"/>
    <dgm:cxn modelId="{F14A2661-2133-4CDF-9759-12237F546A76}" srcId="{2436B434-9293-4E7D-A138-E7E96B0CCEB7}" destId="{C913235A-1056-4B75-873D-74BF7EDC409A}" srcOrd="2" destOrd="0" parTransId="{60985C29-50AB-41C0-B2CA-0EC2D9C122AB}" sibTransId="{AAC72E4C-4C68-4815-9478-740565516B6E}"/>
    <dgm:cxn modelId="{CDA9D643-6B07-4400-9E6B-0AAE37885313}" srcId="{2436B434-9293-4E7D-A138-E7E96B0CCEB7}" destId="{F3CD335D-AC89-42DB-BE18-960871CDEE3A}" srcOrd="1" destOrd="0" parTransId="{57F1A0B7-737D-49CC-A377-993942D48C30}" sibTransId="{D81E44CF-5D94-4605-9C8B-AE9A5AA4EEC0}"/>
    <dgm:cxn modelId="{BEA53F66-852D-4C7C-87EE-FA138CCDD4C1}" srcId="{2436B434-9293-4E7D-A138-E7E96B0CCEB7}" destId="{E991A21E-19C4-4815-AE44-30DFEC92F616}" srcOrd="4" destOrd="0" parTransId="{07416206-2E90-492C-9473-BDD90B6BC561}" sibTransId="{C128A5CE-A10E-483D-B645-113D5BA55639}"/>
    <dgm:cxn modelId="{3B87B349-8ED5-AA41-8103-03A1F7A8BEF4}" type="presOf" srcId="{F3CD335D-AC89-42DB-BE18-960871CDEE3A}" destId="{5F96EB5A-DD96-354C-BBFE-1ED51CD6EC29}" srcOrd="1" destOrd="0" presId="urn:microsoft.com/office/officeart/2018/layout/CircleProcess"/>
    <dgm:cxn modelId="{A0877456-8D13-444F-95AC-85B919FEBDD3}" type="presOf" srcId="{BB72654A-9185-4CB6-89E2-FC50FF4A3AF4}" destId="{D4B6455B-76E5-C044-83CB-FE95E65BC0F9}" srcOrd="1" destOrd="0" presId="urn:microsoft.com/office/officeart/2018/layout/CircleProcess"/>
    <dgm:cxn modelId="{01F97482-418D-DE4D-9491-43FD43D36086}" type="presOf" srcId="{107B9A02-5765-4D5D-959B-520B5BF26AFB}" destId="{2874FD8A-8ED7-AC46-AB8C-5E82947BA2D4}" srcOrd="0" destOrd="0" presId="urn:microsoft.com/office/officeart/2018/layout/CircleProcess"/>
    <dgm:cxn modelId="{9A44AD92-7E96-43FE-A225-B8A1102E534E}" srcId="{2436B434-9293-4E7D-A138-E7E96B0CCEB7}" destId="{C9CEE5C4-C64E-4251-A0BD-8483A1B1EC4F}" srcOrd="0" destOrd="0" parTransId="{D2F28326-CCFF-48C4-8545-F0D17E2B664F}" sibTransId="{D5974A95-C46B-4153-90C7-F3AD3996B6EC}"/>
    <dgm:cxn modelId="{1814BD97-C56B-5940-962B-24C40D28F374}" type="presOf" srcId="{C913235A-1056-4B75-873D-74BF7EDC409A}" destId="{BBA347F4-CA90-EF45-A636-5391243FAAA0}" srcOrd="1" destOrd="0" presId="urn:microsoft.com/office/officeart/2018/layout/CircleProcess"/>
    <dgm:cxn modelId="{179A1DA1-34AF-FC4F-8551-6FDA63F1884F}" type="presOf" srcId="{C9CEE5C4-C64E-4251-A0BD-8483A1B1EC4F}" destId="{D51944BE-050D-C24F-90E0-48072640CC75}" srcOrd="0" destOrd="0" presId="urn:microsoft.com/office/officeart/2018/layout/CircleProcess"/>
    <dgm:cxn modelId="{36EDC1CB-401C-2545-8328-76016C6B5E10}" type="presOf" srcId="{E991A21E-19C4-4815-AE44-30DFEC92F616}" destId="{94DDE978-88C8-3443-9CF0-FFAD8DF614B7}" srcOrd="0" destOrd="0" presId="urn:microsoft.com/office/officeart/2018/layout/CircleProcess"/>
    <dgm:cxn modelId="{103A9FDB-7FF4-7741-A0BD-40CA1DFFFFDC}" type="presOf" srcId="{107B9A02-5765-4D5D-959B-520B5BF26AFB}" destId="{22D91E5B-F74D-BC4B-B385-DFD76802B766}" srcOrd="1" destOrd="0" presId="urn:microsoft.com/office/officeart/2018/layout/CircleProcess"/>
    <dgm:cxn modelId="{11808DEA-A535-9A4E-B616-43FE2627921E}" type="presOf" srcId="{2436B434-9293-4E7D-A138-E7E96B0CCEB7}" destId="{A1807744-BF2F-EB4C-8C2C-4B61FA63DC8C}" srcOrd="0" destOrd="0" presId="urn:microsoft.com/office/officeart/2018/layout/CircleProcess"/>
    <dgm:cxn modelId="{21A333FA-A8B2-4CCE-AB96-04B8CD542962}" srcId="{2436B434-9293-4E7D-A138-E7E96B0CCEB7}" destId="{107B9A02-5765-4D5D-959B-520B5BF26AFB}" srcOrd="5" destOrd="0" parTransId="{3F12C7F5-49AB-4F24-BDDB-64ABDBA61655}" sibTransId="{1672EC2A-9482-48BA-9CE0-9778FAFEBB79}"/>
    <dgm:cxn modelId="{FA69E202-CCC6-F84D-A828-125A63DEF9AF}" type="presParOf" srcId="{A1807744-BF2F-EB4C-8C2C-4B61FA63DC8C}" destId="{3244B46A-CED2-E14B-BA89-3C3B71C039D1}" srcOrd="0" destOrd="0" presId="urn:microsoft.com/office/officeart/2018/layout/CircleProcess"/>
    <dgm:cxn modelId="{66BC4586-98DD-7044-ABB0-BDF4969F9E33}" type="presParOf" srcId="{3244B46A-CED2-E14B-BA89-3C3B71C039D1}" destId="{38C5E614-179B-5343-A6EC-35F123AECAEE}" srcOrd="0" destOrd="0" presId="urn:microsoft.com/office/officeart/2018/layout/CircleProcess"/>
    <dgm:cxn modelId="{42E6BA51-4B96-9C46-ABC0-730D40AB89F6}" type="presParOf" srcId="{A1807744-BF2F-EB4C-8C2C-4B61FA63DC8C}" destId="{D17A2EC2-C1CE-3247-824D-F0872C5F2927}" srcOrd="1" destOrd="0" presId="urn:microsoft.com/office/officeart/2018/layout/CircleProcess"/>
    <dgm:cxn modelId="{E274A005-BC3C-7E44-BFAA-21BC49A60B51}" type="presParOf" srcId="{D17A2EC2-C1CE-3247-824D-F0872C5F2927}" destId="{2874FD8A-8ED7-AC46-AB8C-5E82947BA2D4}" srcOrd="0" destOrd="0" presId="urn:microsoft.com/office/officeart/2018/layout/CircleProcess"/>
    <dgm:cxn modelId="{8450EA58-459D-7B4C-ABCC-2FB9025F3848}" type="presParOf" srcId="{A1807744-BF2F-EB4C-8C2C-4B61FA63DC8C}" destId="{22D91E5B-F74D-BC4B-B385-DFD76802B766}" srcOrd="2" destOrd="0" presId="urn:microsoft.com/office/officeart/2018/layout/CircleProcess"/>
    <dgm:cxn modelId="{36CAE526-7690-BF49-865A-6DFCEBE638DC}" type="presParOf" srcId="{A1807744-BF2F-EB4C-8C2C-4B61FA63DC8C}" destId="{DBA911F4-FE53-F74A-8619-A3AB63012342}" srcOrd="3" destOrd="0" presId="urn:microsoft.com/office/officeart/2018/layout/CircleProcess"/>
    <dgm:cxn modelId="{FB378100-BE8D-6D46-BCAE-5CA8AE81746B}" type="presParOf" srcId="{DBA911F4-FE53-F74A-8619-A3AB63012342}" destId="{7CD29DB4-122C-304C-BD46-F37F7BE493E4}" srcOrd="0" destOrd="0" presId="urn:microsoft.com/office/officeart/2018/layout/CircleProcess"/>
    <dgm:cxn modelId="{D0864D96-EC24-DD42-B444-3EDF8F430A0E}" type="presParOf" srcId="{A1807744-BF2F-EB4C-8C2C-4B61FA63DC8C}" destId="{D0F55B37-251A-E24F-B2B6-13163B48402C}" srcOrd="4" destOrd="0" presId="urn:microsoft.com/office/officeart/2018/layout/CircleProcess"/>
    <dgm:cxn modelId="{6E9FD3FA-75D5-C849-855E-8DA8F2840EAE}" type="presParOf" srcId="{D0F55B37-251A-E24F-B2B6-13163B48402C}" destId="{94DDE978-88C8-3443-9CF0-FFAD8DF614B7}" srcOrd="0" destOrd="0" presId="urn:microsoft.com/office/officeart/2018/layout/CircleProcess"/>
    <dgm:cxn modelId="{74BF30B1-CDCD-474E-803E-ED9A36C4DDB9}" type="presParOf" srcId="{A1807744-BF2F-EB4C-8C2C-4B61FA63DC8C}" destId="{FF10AB1C-B415-004B-84F0-E8D70C8CF7C8}" srcOrd="5" destOrd="0" presId="urn:microsoft.com/office/officeart/2018/layout/CircleProcess"/>
    <dgm:cxn modelId="{FC28B1BE-0314-E342-B910-9FF556C5FDE6}" type="presParOf" srcId="{A1807744-BF2F-EB4C-8C2C-4B61FA63DC8C}" destId="{1CAA799E-5F5C-2146-B805-0959B7DA2983}" srcOrd="6" destOrd="0" presId="urn:microsoft.com/office/officeart/2018/layout/CircleProcess"/>
    <dgm:cxn modelId="{A6B5C12D-213A-344C-AE82-E9CD1375C8E8}" type="presParOf" srcId="{1CAA799E-5F5C-2146-B805-0959B7DA2983}" destId="{8CAB6032-1A6E-9B4C-8079-A96210280E46}" srcOrd="0" destOrd="0" presId="urn:microsoft.com/office/officeart/2018/layout/CircleProcess"/>
    <dgm:cxn modelId="{C5D0FC09-2FA0-4847-A34F-BBF8CCFCE160}" type="presParOf" srcId="{A1807744-BF2F-EB4C-8C2C-4B61FA63DC8C}" destId="{0B52B406-3646-0E47-A8B1-A876B67EED0B}" srcOrd="7" destOrd="0" presId="urn:microsoft.com/office/officeart/2018/layout/CircleProcess"/>
    <dgm:cxn modelId="{227081DA-6D59-8246-A0C2-1D951E09251D}" type="presParOf" srcId="{0B52B406-3646-0E47-A8B1-A876B67EED0B}" destId="{4797F6F5-5196-084F-A42E-D2673B498EB2}" srcOrd="0" destOrd="0" presId="urn:microsoft.com/office/officeart/2018/layout/CircleProcess"/>
    <dgm:cxn modelId="{E4796789-B67C-BA4E-BA04-AA584381EEEC}" type="presParOf" srcId="{A1807744-BF2F-EB4C-8C2C-4B61FA63DC8C}" destId="{D4B6455B-76E5-C044-83CB-FE95E65BC0F9}" srcOrd="8" destOrd="0" presId="urn:microsoft.com/office/officeart/2018/layout/CircleProcess"/>
    <dgm:cxn modelId="{8780F8E2-A53C-0246-8EF6-63FBD46DE741}" type="presParOf" srcId="{A1807744-BF2F-EB4C-8C2C-4B61FA63DC8C}" destId="{DCE8CB9B-96D5-324F-BC9F-C7DF45B569B5}" srcOrd="9" destOrd="0" presId="urn:microsoft.com/office/officeart/2018/layout/CircleProcess"/>
    <dgm:cxn modelId="{BD15A954-039E-E244-AB17-9A5510CEA12C}" type="presParOf" srcId="{DCE8CB9B-96D5-324F-BC9F-C7DF45B569B5}" destId="{29C5E97C-5483-CC4A-A008-B96E17D26F78}" srcOrd="0" destOrd="0" presId="urn:microsoft.com/office/officeart/2018/layout/CircleProcess"/>
    <dgm:cxn modelId="{ECF9F6F9-E33F-1347-80A2-7EBC00A84DEB}" type="presParOf" srcId="{A1807744-BF2F-EB4C-8C2C-4B61FA63DC8C}" destId="{3A5A83ED-7A11-5945-BB23-167066A0D2EB}" srcOrd="10" destOrd="0" presId="urn:microsoft.com/office/officeart/2018/layout/CircleProcess"/>
    <dgm:cxn modelId="{7F947467-7693-7B45-9C29-52A8BB335CFB}" type="presParOf" srcId="{3A5A83ED-7A11-5945-BB23-167066A0D2EB}" destId="{19AC0B1E-6834-7147-91C9-D8D246CC9E53}" srcOrd="0" destOrd="0" presId="urn:microsoft.com/office/officeart/2018/layout/CircleProcess"/>
    <dgm:cxn modelId="{09693B8F-EF43-2F40-AB4F-F7FAF09B583F}" type="presParOf" srcId="{A1807744-BF2F-EB4C-8C2C-4B61FA63DC8C}" destId="{BBA347F4-CA90-EF45-A636-5391243FAAA0}" srcOrd="11" destOrd="0" presId="urn:microsoft.com/office/officeart/2018/layout/CircleProcess"/>
    <dgm:cxn modelId="{DCC43F6B-245A-904C-9D84-3FBFE7998434}" type="presParOf" srcId="{A1807744-BF2F-EB4C-8C2C-4B61FA63DC8C}" destId="{57205330-C91A-E349-A58E-81C51BCC77C4}" srcOrd="12" destOrd="0" presId="urn:microsoft.com/office/officeart/2018/layout/CircleProcess"/>
    <dgm:cxn modelId="{A4DD081F-82C7-4243-8862-DDE662CD6385}" type="presParOf" srcId="{57205330-C91A-E349-A58E-81C51BCC77C4}" destId="{9D23F3EC-D377-C14E-8C97-7FD2EB82FB80}" srcOrd="0" destOrd="0" presId="urn:microsoft.com/office/officeart/2018/layout/CircleProcess"/>
    <dgm:cxn modelId="{F3D16E61-F3ED-874D-89C5-A5D9BE20DF1C}" type="presParOf" srcId="{A1807744-BF2F-EB4C-8C2C-4B61FA63DC8C}" destId="{BEA90241-7C74-E542-895C-06B22724EEFE}" srcOrd="13" destOrd="0" presId="urn:microsoft.com/office/officeart/2018/layout/CircleProcess"/>
    <dgm:cxn modelId="{9513395A-01D1-D747-A57E-FB33ADFB9577}" type="presParOf" srcId="{BEA90241-7C74-E542-895C-06B22724EEFE}" destId="{EF8444B2-C126-8A48-B89E-278D1CFC4846}" srcOrd="0" destOrd="0" presId="urn:microsoft.com/office/officeart/2018/layout/CircleProcess"/>
    <dgm:cxn modelId="{09923034-9C59-B242-9B29-3775976B694F}" type="presParOf" srcId="{A1807744-BF2F-EB4C-8C2C-4B61FA63DC8C}" destId="{5F96EB5A-DD96-354C-BBFE-1ED51CD6EC29}" srcOrd="14" destOrd="0" presId="urn:microsoft.com/office/officeart/2018/layout/CircleProcess"/>
    <dgm:cxn modelId="{A3EDEC8C-29FF-7445-A868-56BC09A89158}" type="presParOf" srcId="{A1807744-BF2F-EB4C-8C2C-4B61FA63DC8C}" destId="{7495AB61-6CCC-C94F-91EF-671021FC6BF6}" srcOrd="15" destOrd="0" presId="urn:microsoft.com/office/officeart/2018/layout/CircleProcess"/>
    <dgm:cxn modelId="{7B728196-815F-B448-9D80-75EA08ADB637}" type="presParOf" srcId="{7495AB61-6CCC-C94F-91EF-671021FC6BF6}" destId="{C464EF83-CFD4-454A-A052-D38CCEF07766}" srcOrd="0" destOrd="0" presId="urn:microsoft.com/office/officeart/2018/layout/CircleProcess"/>
    <dgm:cxn modelId="{CD2644F0-74EB-FE40-B377-94CC6073BBA8}" type="presParOf" srcId="{A1807744-BF2F-EB4C-8C2C-4B61FA63DC8C}" destId="{51FA9165-199C-6748-87E5-425771AC0899}" srcOrd="16" destOrd="0" presId="urn:microsoft.com/office/officeart/2018/layout/CircleProcess"/>
    <dgm:cxn modelId="{79C4F1CA-DC6C-E644-BD5F-E03AAFC5E9EA}" type="presParOf" srcId="{51FA9165-199C-6748-87E5-425771AC0899}" destId="{D51944BE-050D-C24F-90E0-48072640CC75}" srcOrd="0" destOrd="0" presId="urn:microsoft.com/office/officeart/2018/layout/CircleProcess"/>
    <dgm:cxn modelId="{2367D31F-45BC-C446-925C-B2B40D204538}" type="presParOf" srcId="{A1807744-BF2F-EB4C-8C2C-4B61FA63DC8C}" destId="{DFF29B4F-2345-644D-B00D-3002457F882D}" srcOrd="17"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F46200-917F-B847-907C-0589228DEED0}"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5314E3C2-7D4D-F44E-BA3B-77344C9B0A90}">
      <dgm:prSet phldrT="[Text]"/>
      <dgm:spPr/>
      <dgm:t>
        <a:bodyPr/>
        <a:lstStyle/>
        <a:p>
          <a:r>
            <a:rPr lang="en-US">
              <a:solidFill>
                <a:srgbClr val="44546A"/>
              </a:solidFill>
            </a:rPr>
            <a:t>Adversarial Threat</a:t>
          </a:r>
        </a:p>
      </dgm:t>
    </dgm:pt>
    <dgm:pt modelId="{B3639AA0-5ED4-A840-8BCF-91F7F5FCC601}" type="parTrans" cxnId="{1861FA09-E238-2342-98B8-7D4519E1E31F}">
      <dgm:prSet/>
      <dgm:spPr/>
      <dgm:t>
        <a:bodyPr/>
        <a:lstStyle/>
        <a:p>
          <a:endParaRPr lang="en-US">
            <a:solidFill>
              <a:srgbClr val="44546A"/>
            </a:solidFill>
          </a:endParaRPr>
        </a:p>
      </dgm:t>
    </dgm:pt>
    <dgm:pt modelId="{B40C30E3-8AD6-9C48-AEE4-30EB5034FC2C}" type="sibTrans" cxnId="{1861FA09-E238-2342-98B8-7D4519E1E31F}">
      <dgm:prSet/>
      <dgm:spPr/>
      <dgm:t>
        <a:bodyPr/>
        <a:lstStyle/>
        <a:p>
          <a:endParaRPr lang="en-US">
            <a:solidFill>
              <a:srgbClr val="44546A"/>
            </a:solidFill>
          </a:endParaRPr>
        </a:p>
      </dgm:t>
    </dgm:pt>
    <dgm:pt modelId="{1D6C8440-8674-0848-8394-2173129CFFD2}">
      <dgm:prSet phldrT="[Text]"/>
      <dgm:spPr/>
      <dgm:t>
        <a:bodyPr/>
        <a:lstStyle/>
        <a:p>
          <a:r>
            <a:rPr lang="en-US">
              <a:solidFill>
                <a:srgbClr val="44546A"/>
              </a:solidFill>
            </a:rPr>
            <a:t>You and All your Vendor’s </a:t>
          </a:r>
          <a:r>
            <a:rPr lang="en-US" b="1">
              <a:solidFill>
                <a:srgbClr val="44546A"/>
              </a:solidFill>
            </a:rPr>
            <a:t>Security</a:t>
          </a:r>
        </a:p>
      </dgm:t>
    </dgm:pt>
    <dgm:pt modelId="{A970DC92-71A6-ED43-948E-F0C86A42891A}" type="parTrans" cxnId="{A507B1A4-D843-B54F-8E44-75671A5F4B12}">
      <dgm:prSet/>
      <dgm:spPr/>
      <dgm:t>
        <a:bodyPr/>
        <a:lstStyle/>
        <a:p>
          <a:endParaRPr lang="en-US">
            <a:solidFill>
              <a:srgbClr val="44546A"/>
            </a:solidFill>
          </a:endParaRPr>
        </a:p>
      </dgm:t>
    </dgm:pt>
    <dgm:pt modelId="{005E863D-27B2-BF48-B3F1-2E650ACD0B6E}" type="sibTrans" cxnId="{A507B1A4-D843-B54F-8E44-75671A5F4B12}">
      <dgm:prSet/>
      <dgm:spPr/>
      <dgm:t>
        <a:bodyPr/>
        <a:lstStyle/>
        <a:p>
          <a:endParaRPr lang="en-US">
            <a:solidFill>
              <a:srgbClr val="44546A"/>
            </a:solidFill>
          </a:endParaRPr>
        </a:p>
      </dgm:t>
    </dgm:pt>
    <dgm:pt modelId="{DB217F78-081D-814E-A133-FDECDDC6D930}">
      <dgm:prSet phldrT="[Text]"/>
      <dgm:spPr/>
      <dgm:t>
        <a:bodyPr/>
        <a:lstStyle/>
        <a:p>
          <a:r>
            <a:rPr lang="en-US">
              <a:solidFill>
                <a:srgbClr val="44546A"/>
              </a:solidFill>
            </a:rPr>
            <a:t>You and All your Vendor’s </a:t>
          </a:r>
          <a:r>
            <a:rPr lang="en-US" b="1">
              <a:solidFill>
                <a:srgbClr val="44546A"/>
              </a:solidFill>
            </a:rPr>
            <a:t>Weaknesses</a:t>
          </a:r>
        </a:p>
      </dgm:t>
    </dgm:pt>
    <dgm:pt modelId="{520CDF40-0C15-8D41-A7DA-A00103C5AE72}" type="parTrans" cxnId="{A82AA18A-267B-2B48-9A17-E552C42AC53F}">
      <dgm:prSet/>
      <dgm:spPr/>
      <dgm:t>
        <a:bodyPr/>
        <a:lstStyle/>
        <a:p>
          <a:endParaRPr lang="en-US">
            <a:solidFill>
              <a:srgbClr val="44546A"/>
            </a:solidFill>
          </a:endParaRPr>
        </a:p>
      </dgm:t>
    </dgm:pt>
    <dgm:pt modelId="{6870E715-8E0D-2B44-8916-10BC68D24CBE}" type="sibTrans" cxnId="{A82AA18A-267B-2B48-9A17-E552C42AC53F}">
      <dgm:prSet/>
      <dgm:spPr/>
      <dgm:t>
        <a:bodyPr/>
        <a:lstStyle/>
        <a:p>
          <a:endParaRPr lang="en-US">
            <a:solidFill>
              <a:srgbClr val="44546A"/>
            </a:solidFill>
          </a:endParaRPr>
        </a:p>
      </dgm:t>
    </dgm:pt>
    <dgm:pt modelId="{EE54A92D-8AA5-0541-AB9C-1199D7BEF979}">
      <dgm:prSet phldrT="[Text]"/>
      <dgm:spPr/>
      <dgm:t>
        <a:bodyPr/>
        <a:lstStyle/>
        <a:p>
          <a:r>
            <a:rPr lang="en-US">
              <a:solidFill>
                <a:srgbClr val="44546A"/>
              </a:solidFill>
            </a:rPr>
            <a:t>Likelihood of Threat Occurrence</a:t>
          </a:r>
        </a:p>
      </dgm:t>
    </dgm:pt>
    <dgm:pt modelId="{C4959571-E3F0-4C4E-A25C-4E7FDEB78CCD}" type="parTrans" cxnId="{D82661EE-5CEB-DA41-A43E-19DD2A03187B}">
      <dgm:prSet/>
      <dgm:spPr/>
      <dgm:t>
        <a:bodyPr/>
        <a:lstStyle/>
        <a:p>
          <a:endParaRPr lang="en-US">
            <a:solidFill>
              <a:srgbClr val="44546A"/>
            </a:solidFill>
          </a:endParaRPr>
        </a:p>
      </dgm:t>
    </dgm:pt>
    <dgm:pt modelId="{EFE55EA4-AF83-A540-8C07-8E700A11C675}" type="sibTrans" cxnId="{D82661EE-5CEB-DA41-A43E-19DD2A03187B}">
      <dgm:prSet/>
      <dgm:spPr/>
      <dgm:t>
        <a:bodyPr/>
        <a:lstStyle/>
        <a:p>
          <a:endParaRPr lang="en-US">
            <a:solidFill>
              <a:srgbClr val="44546A"/>
            </a:solidFill>
          </a:endParaRPr>
        </a:p>
      </dgm:t>
    </dgm:pt>
    <dgm:pt modelId="{D58C375F-3CB5-CD40-8A82-EC0871BC2E19}">
      <dgm:prSet phldrT="[Text]"/>
      <dgm:spPr/>
      <dgm:t>
        <a:bodyPr/>
        <a:lstStyle/>
        <a:p>
          <a:r>
            <a:rPr lang="en-US">
              <a:solidFill>
                <a:srgbClr val="44546A"/>
              </a:solidFill>
            </a:rPr>
            <a:t>The Impact of The Threat</a:t>
          </a:r>
        </a:p>
      </dgm:t>
    </dgm:pt>
    <dgm:pt modelId="{D5206857-3F09-D94E-9277-76073C02E519}" type="parTrans" cxnId="{0E91186D-02DF-7B47-85DC-F8E5935F9B1A}">
      <dgm:prSet/>
      <dgm:spPr/>
      <dgm:t>
        <a:bodyPr/>
        <a:lstStyle/>
        <a:p>
          <a:endParaRPr lang="en-US">
            <a:solidFill>
              <a:srgbClr val="44546A"/>
            </a:solidFill>
          </a:endParaRPr>
        </a:p>
      </dgm:t>
    </dgm:pt>
    <dgm:pt modelId="{329EBAE6-1A86-C743-9232-AECD0DD85EF3}" type="sibTrans" cxnId="{0E91186D-02DF-7B47-85DC-F8E5935F9B1A}">
      <dgm:prSet/>
      <dgm:spPr/>
      <dgm:t>
        <a:bodyPr/>
        <a:lstStyle/>
        <a:p>
          <a:endParaRPr lang="en-US">
            <a:solidFill>
              <a:srgbClr val="44546A"/>
            </a:solidFill>
          </a:endParaRPr>
        </a:p>
      </dgm:t>
    </dgm:pt>
    <dgm:pt modelId="{C3FC91EE-2FA8-7F48-9222-ED78D321A74F}">
      <dgm:prSet phldrT="[Text]"/>
      <dgm:spPr/>
      <dgm:t>
        <a:bodyPr/>
        <a:lstStyle/>
        <a:p>
          <a:r>
            <a:rPr lang="en-US">
              <a:solidFill>
                <a:srgbClr val="44546A"/>
              </a:solidFill>
            </a:rPr>
            <a:t>Risk</a:t>
          </a:r>
        </a:p>
      </dgm:t>
    </dgm:pt>
    <dgm:pt modelId="{E97A53F3-9914-3248-81B6-2E65C40F880B}" type="parTrans" cxnId="{BF790DC1-501F-D940-B3DF-D6B46CDEE3FA}">
      <dgm:prSet/>
      <dgm:spPr/>
      <dgm:t>
        <a:bodyPr/>
        <a:lstStyle/>
        <a:p>
          <a:endParaRPr lang="en-US">
            <a:solidFill>
              <a:srgbClr val="44546A"/>
            </a:solidFill>
          </a:endParaRPr>
        </a:p>
      </dgm:t>
    </dgm:pt>
    <dgm:pt modelId="{2722E55A-0C1E-2149-AADB-6AB0DECB0CA6}" type="sibTrans" cxnId="{BF790DC1-501F-D940-B3DF-D6B46CDEE3FA}">
      <dgm:prSet/>
      <dgm:spPr/>
      <dgm:t>
        <a:bodyPr/>
        <a:lstStyle/>
        <a:p>
          <a:endParaRPr lang="en-US">
            <a:solidFill>
              <a:srgbClr val="44546A"/>
            </a:solidFill>
          </a:endParaRPr>
        </a:p>
      </dgm:t>
    </dgm:pt>
    <dgm:pt modelId="{508B63E7-E8A7-4B4B-B02A-804D3E16E3C7}" type="pres">
      <dgm:prSet presAssocID="{D8F46200-917F-B847-907C-0589228DEED0}" presName="Name0" presStyleCnt="0">
        <dgm:presLayoutVars>
          <dgm:dir/>
          <dgm:resizeHandles val="exact"/>
        </dgm:presLayoutVars>
      </dgm:prSet>
      <dgm:spPr/>
    </dgm:pt>
    <dgm:pt modelId="{907BAEB8-B78B-B94D-BEFA-99EECABF9355}" type="pres">
      <dgm:prSet presAssocID="{5314E3C2-7D4D-F44E-BA3B-77344C9B0A90}" presName="Name5" presStyleLbl="vennNode1" presStyleIdx="0" presStyleCnt="6">
        <dgm:presLayoutVars>
          <dgm:bulletEnabled val="1"/>
        </dgm:presLayoutVars>
      </dgm:prSet>
      <dgm:spPr/>
    </dgm:pt>
    <dgm:pt modelId="{76AAFC0F-012A-CA49-BD7C-7C1141A4734F}" type="pres">
      <dgm:prSet presAssocID="{B40C30E3-8AD6-9C48-AEE4-30EB5034FC2C}" presName="space" presStyleCnt="0"/>
      <dgm:spPr/>
    </dgm:pt>
    <dgm:pt modelId="{C787A37E-FF94-CB44-AF1B-5E5BE867FA25}" type="pres">
      <dgm:prSet presAssocID="{1D6C8440-8674-0848-8394-2173129CFFD2}" presName="Name5" presStyleLbl="vennNode1" presStyleIdx="1" presStyleCnt="6">
        <dgm:presLayoutVars>
          <dgm:bulletEnabled val="1"/>
        </dgm:presLayoutVars>
      </dgm:prSet>
      <dgm:spPr/>
    </dgm:pt>
    <dgm:pt modelId="{B7FBF17B-562B-054E-A07D-0301B14CE18D}" type="pres">
      <dgm:prSet presAssocID="{005E863D-27B2-BF48-B3F1-2E650ACD0B6E}" presName="space" presStyleCnt="0"/>
      <dgm:spPr/>
    </dgm:pt>
    <dgm:pt modelId="{B44EB529-CEE3-CC40-8CBA-7D092F4D6B87}" type="pres">
      <dgm:prSet presAssocID="{DB217F78-081D-814E-A133-FDECDDC6D930}" presName="Name5" presStyleLbl="vennNode1" presStyleIdx="2" presStyleCnt="6">
        <dgm:presLayoutVars>
          <dgm:bulletEnabled val="1"/>
        </dgm:presLayoutVars>
      </dgm:prSet>
      <dgm:spPr/>
    </dgm:pt>
    <dgm:pt modelId="{97C54808-5B5D-654B-90EF-14E5C5043232}" type="pres">
      <dgm:prSet presAssocID="{6870E715-8E0D-2B44-8916-10BC68D24CBE}" presName="space" presStyleCnt="0"/>
      <dgm:spPr/>
    </dgm:pt>
    <dgm:pt modelId="{A8FE9286-291E-0349-B856-25DDBB8344D7}" type="pres">
      <dgm:prSet presAssocID="{EE54A92D-8AA5-0541-AB9C-1199D7BEF979}" presName="Name5" presStyleLbl="vennNode1" presStyleIdx="3" presStyleCnt="6">
        <dgm:presLayoutVars>
          <dgm:bulletEnabled val="1"/>
        </dgm:presLayoutVars>
      </dgm:prSet>
      <dgm:spPr/>
    </dgm:pt>
    <dgm:pt modelId="{1B38A6B1-A079-9749-9495-DFC625EDC906}" type="pres">
      <dgm:prSet presAssocID="{EFE55EA4-AF83-A540-8C07-8E700A11C675}" presName="space" presStyleCnt="0"/>
      <dgm:spPr/>
    </dgm:pt>
    <dgm:pt modelId="{D827B019-3DF7-8247-87FF-F56DD2D5F002}" type="pres">
      <dgm:prSet presAssocID="{D58C375F-3CB5-CD40-8A82-EC0871BC2E19}" presName="Name5" presStyleLbl="vennNode1" presStyleIdx="4" presStyleCnt="6">
        <dgm:presLayoutVars>
          <dgm:bulletEnabled val="1"/>
        </dgm:presLayoutVars>
      </dgm:prSet>
      <dgm:spPr/>
    </dgm:pt>
    <dgm:pt modelId="{6B536EF6-4615-EA41-B2E4-CA1B20F80D7A}" type="pres">
      <dgm:prSet presAssocID="{329EBAE6-1A86-C743-9232-AECD0DD85EF3}" presName="space" presStyleCnt="0"/>
      <dgm:spPr/>
    </dgm:pt>
    <dgm:pt modelId="{62154306-76D9-1043-BD16-020E702ABB2D}" type="pres">
      <dgm:prSet presAssocID="{C3FC91EE-2FA8-7F48-9222-ED78D321A74F}" presName="Name5" presStyleLbl="vennNode1" presStyleIdx="5" presStyleCnt="6">
        <dgm:presLayoutVars>
          <dgm:bulletEnabled val="1"/>
        </dgm:presLayoutVars>
      </dgm:prSet>
      <dgm:spPr/>
    </dgm:pt>
  </dgm:ptLst>
  <dgm:cxnLst>
    <dgm:cxn modelId="{1861FA09-E238-2342-98B8-7D4519E1E31F}" srcId="{D8F46200-917F-B847-907C-0589228DEED0}" destId="{5314E3C2-7D4D-F44E-BA3B-77344C9B0A90}" srcOrd="0" destOrd="0" parTransId="{B3639AA0-5ED4-A840-8BCF-91F7F5FCC601}" sibTransId="{B40C30E3-8AD6-9C48-AEE4-30EB5034FC2C}"/>
    <dgm:cxn modelId="{D8E3640B-7FE3-C041-8CA2-69E61243AF2A}" type="presOf" srcId="{EE54A92D-8AA5-0541-AB9C-1199D7BEF979}" destId="{A8FE9286-291E-0349-B856-25DDBB8344D7}" srcOrd="0" destOrd="0" presId="urn:microsoft.com/office/officeart/2005/8/layout/venn3"/>
    <dgm:cxn modelId="{A5241038-C595-F04E-9882-76EDA3C009D1}" type="presOf" srcId="{D8F46200-917F-B847-907C-0589228DEED0}" destId="{508B63E7-E8A7-4B4B-B02A-804D3E16E3C7}" srcOrd="0" destOrd="0" presId="urn:microsoft.com/office/officeart/2005/8/layout/venn3"/>
    <dgm:cxn modelId="{0E91186D-02DF-7B47-85DC-F8E5935F9B1A}" srcId="{D8F46200-917F-B847-907C-0589228DEED0}" destId="{D58C375F-3CB5-CD40-8A82-EC0871BC2E19}" srcOrd="4" destOrd="0" parTransId="{D5206857-3F09-D94E-9277-76073C02E519}" sibTransId="{329EBAE6-1A86-C743-9232-AECD0DD85EF3}"/>
    <dgm:cxn modelId="{2933FC53-E770-1747-A62D-F19CBBA887F5}" type="presOf" srcId="{C3FC91EE-2FA8-7F48-9222-ED78D321A74F}" destId="{62154306-76D9-1043-BD16-020E702ABB2D}" srcOrd="0" destOrd="0" presId="urn:microsoft.com/office/officeart/2005/8/layout/venn3"/>
    <dgm:cxn modelId="{A82AA18A-267B-2B48-9A17-E552C42AC53F}" srcId="{D8F46200-917F-B847-907C-0589228DEED0}" destId="{DB217F78-081D-814E-A133-FDECDDC6D930}" srcOrd="2" destOrd="0" parTransId="{520CDF40-0C15-8D41-A7DA-A00103C5AE72}" sibTransId="{6870E715-8E0D-2B44-8916-10BC68D24CBE}"/>
    <dgm:cxn modelId="{A507B1A4-D843-B54F-8E44-75671A5F4B12}" srcId="{D8F46200-917F-B847-907C-0589228DEED0}" destId="{1D6C8440-8674-0848-8394-2173129CFFD2}" srcOrd="1" destOrd="0" parTransId="{A970DC92-71A6-ED43-948E-F0C86A42891A}" sibTransId="{005E863D-27B2-BF48-B3F1-2E650ACD0B6E}"/>
    <dgm:cxn modelId="{2D0FA1B6-F6D8-F04B-B118-BACC8D796965}" type="presOf" srcId="{5314E3C2-7D4D-F44E-BA3B-77344C9B0A90}" destId="{907BAEB8-B78B-B94D-BEFA-99EECABF9355}" srcOrd="0" destOrd="0" presId="urn:microsoft.com/office/officeart/2005/8/layout/venn3"/>
    <dgm:cxn modelId="{BF790DC1-501F-D940-B3DF-D6B46CDEE3FA}" srcId="{D8F46200-917F-B847-907C-0589228DEED0}" destId="{C3FC91EE-2FA8-7F48-9222-ED78D321A74F}" srcOrd="5" destOrd="0" parTransId="{E97A53F3-9914-3248-81B6-2E65C40F880B}" sibTransId="{2722E55A-0C1E-2149-AADB-6AB0DECB0CA6}"/>
    <dgm:cxn modelId="{0F527BCB-55D7-AA44-B9B0-93522A831870}" type="presOf" srcId="{1D6C8440-8674-0848-8394-2173129CFFD2}" destId="{C787A37E-FF94-CB44-AF1B-5E5BE867FA25}" srcOrd="0" destOrd="0" presId="urn:microsoft.com/office/officeart/2005/8/layout/venn3"/>
    <dgm:cxn modelId="{0F661CE5-EFCE-D64C-A9D7-1842B4E3E846}" type="presOf" srcId="{D58C375F-3CB5-CD40-8A82-EC0871BC2E19}" destId="{D827B019-3DF7-8247-87FF-F56DD2D5F002}" srcOrd="0" destOrd="0" presId="urn:microsoft.com/office/officeart/2005/8/layout/venn3"/>
    <dgm:cxn modelId="{D82661EE-5CEB-DA41-A43E-19DD2A03187B}" srcId="{D8F46200-917F-B847-907C-0589228DEED0}" destId="{EE54A92D-8AA5-0541-AB9C-1199D7BEF979}" srcOrd="3" destOrd="0" parTransId="{C4959571-E3F0-4C4E-A25C-4E7FDEB78CCD}" sibTransId="{EFE55EA4-AF83-A540-8C07-8E700A11C675}"/>
    <dgm:cxn modelId="{87F20BFD-F689-E74C-9BE4-18A48D1093E2}" type="presOf" srcId="{DB217F78-081D-814E-A133-FDECDDC6D930}" destId="{B44EB529-CEE3-CC40-8CBA-7D092F4D6B87}" srcOrd="0" destOrd="0" presId="urn:microsoft.com/office/officeart/2005/8/layout/venn3"/>
    <dgm:cxn modelId="{F28B455D-B9EB-EE4B-849A-9040E0F880BB}" type="presParOf" srcId="{508B63E7-E8A7-4B4B-B02A-804D3E16E3C7}" destId="{907BAEB8-B78B-B94D-BEFA-99EECABF9355}" srcOrd="0" destOrd="0" presId="urn:microsoft.com/office/officeart/2005/8/layout/venn3"/>
    <dgm:cxn modelId="{A995798A-59A0-4847-982E-CA88F85BE3CA}" type="presParOf" srcId="{508B63E7-E8A7-4B4B-B02A-804D3E16E3C7}" destId="{76AAFC0F-012A-CA49-BD7C-7C1141A4734F}" srcOrd="1" destOrd="0" presId="urn:microsoft.com/office/officeart/2005/8/layout/venn3"/>
    <dgm:cxn modelId="{8E1E4C9C-A8EC-E746-AE5E-5902DF8EACF3}" type="presParOf" srcId="{508B63E7-E8A7-4B4B-B02A-804D3E16E3C7}" destId="{C787A37E-FF94-CB44-AF1B-5E5BE867FA25}" srcOrd="2" destOrd="0" presId="urn:microsoft.com/office/officeart/2005/8/layout/venn3"/>
    <dgm:cxn modelId="{67E6BAA4-54ED-744D-9ECB-ABA285185CC6}" type="presParOf" srcId="{508B63E7-E8A7-4B4B-B02A-804D3E16E3C7}" destId="{B7FBF17B-562B-054E-A07D-0301B14CE18D}" srcOrd="3" destOrd="0" presId="urn:microsoft.com/office/officeart/2005/8/layout/venn3"/>
    <dgm:cxn modelId="{AB695F67-20BD-9445-B6C4-8D8BE8DBF1BE}" type="presParOf" srcId="{508B63E7-E8A7-4B4B-B02A-804D3E16E3C7}" destId="{B44EB529-CEE3-CC40-8CBA-7D092F4D6B87}" srcOrd="4" destOrd="0" presId="urn:microsoft.com/office/officeart/2005/8/layout/venn3"/>
    <dgm:cxn modelId="{57376E07-D88F-3D41-8E6C-4C57962A6852}" type="presParOf" srcId="{508B63E7-E8A7-4B4B-B02A-804D3E16E3C7}" destId="{97C54808-5B5D-654B-90EF-14E5C5043232}" srcOrd="5" destOrd="0" presId="urn:microsoft.com/office/officeart/2005/8/layout/venn3"/>
    <dgm:cxn modelId="{3214E6CC-F909-334A-8FFE-B58C85D3D673}" type="presParOf" srcId="{508B63E7-E8A7-4B4B-B02A-804D3E16E3C7}" destId="{A8FE9286-291E-0349-B856-25DDBB8344D7}" srcOrd="6" destOrd="0" presId="urn:microsoft.com/office/officeart/2005/8/layout/venn3"/>
    <dgm:cxn modelId="{DFB37D1B-1B89-E240-8DA8-E30DF7777A8A}" type="presParOf" srcId="{508B63E7-E8A7-4B4B-B02A-804D3E16E3C7}" destId="{1B38A6B1-A079-9749-9495-DFC625EDC906}" srcOrd="7" destOrd="0" presId="urn:microsoft.com/office/officeart/2005/8/layout/venn3"/>
    <dgm:cxn modelId="{0A5B2291-3767-0248-B5A8-9FD639548560}" type="presParOf" srcId="{508B63E7-E8A7-4B4B-B02A-804D3E16E3C7}" destId="{D827B019-3DF7-8247-87FF-F56DD2D5F002}" srcOrd="8" destOrd="0" presId="urn:microsoft.com/office/officeart/2005/8/layout/venn3"/>
    <dgm:cxn modelId="{9F85A115-B916-F045-BAAB-22334E96B365}" type="presParOf" srcId="{508B63E7-E8A7-4B4B-B02A-804D3E16E3C7}" destId="{6B536EF6-4615-EA41-B2E4-CA1B20F80D7A}" srcOrd="9" destOrd="0" presId="urn:microsoft.com/office/officeart/2005/8/layout/venn3"/>
    <dgm:cxn modelId="{8428DBE9-1E60-8F43-95F0-D87F87F83839}" type="presParOf" srcId="{508B63E7-E8A7-4B4B-B02A-804D3E16E3C7}" destId="{62154306-76D9-1043-BD16-020E702ABB2D}" srcOrd="1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F46200-917F-B847-907C-0589228DEED0}"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5314E3C2-7D4D-F44E-BA3B-77344C9B0A90}">
      <dgm:prSet phldrT="[Text]"/>
      <dgm:spPr/>
      <dgm:t>
        <a:bodyPr/>
        <a:lstStyle/>
        <a:p>
          <a:r>
            <a:rPr lang="en-US"/>
            <a:t>Adversarial Threat</a:t>
          </a:r>
        </a:p>
      </dgm:t>
    </dgm:pt>
    <dgm:pt modelId="{B3639AA0-5ED4-A840-8BCF-91F7F5FCC601}" type="parTrans" cxnId="{1861FA09-E238-2342-98B8-7D4519E1E31F}">
      <dgm:prSet/>
      <dgm:spPr/>
      <dgm:t>
        <a:bodyPr/>
        <a:lstStyle/>
        <a:p>
          <a:endParaRPr lang="en-US"/>
        </a:p>
      </dgm:t>
    </dgm:pt>
    <dgm:pt modelId="{B40C30E3-8AD6-9C48-AEE4-30EB5034FC2C}" type="sibTrans" cxnId="{1861FA09-E238-2342-98B8-7D4519E1E31F}">
      <dgm:prSet/>
      <dgm:spPr/>
      <dgm:t>
        <a:bodyPr/>
        <a:lstStyle/>
        <a:p>
          <a:endParaRPr lang="en-US"/>
        </a:p>
      </dgm:t>
    </dgm:pt>
    <dgm:pt modelId="{1D6C8440-8674-0848-8394-2173129CFFD2}">
      <dgm:prSet phldrT="[Text]"/>
      <dgm:spPr/>
      <dgm:t>
        <a:bodyPr/>
        <a:lstStyle/>
        <a:p>
          <a:r>
            <a:rPr lang="en-US"/>
            <a:t>Security Program</a:t>
          </a:r>
        </a:p>
      </dgm:t>
    </dgm:pt>
    <dgm:pt modelId="{A970DC92-71A6-ED43-948E-F0C86A42891A}" type="parTrans" cxnId="{A507B1A4-D843-B54F-8E44-75671A5F4B12}">
      <dgm:prSet/>
      <dgm:spPr/>
      <dgm:t>
        <a:bodyPr/>
        <a:lstStyle/>
        <a:p>
          <a:endParaRPr lang="en-US"/>
        </a:p>
      </dgm:t>
    </dgm:pt>
    <dgm:pt modelId="{005E863D-27B2-BF48-B3F1-2E650ACD0B6E}" type="sibTrans" cxnId="{A507B1A4-D843-B54F-8E44-75671A5F4B12}">
      <dgm:prSet/>
      <dgm:spPr/>
      <dgm:t>
        <a:bodyPr/>
        <a:lstStyle/>
        <a:p>
          <a:endParaRPr lang="en-US"/>
        </a:p>
      </dgm:t>
    </dgm:pt>
    <dgm:pt modelId="{DB217F78-081D-814E-A133-FDECDDC6D930}">
      <dgm:prSet phldrT="[Text]"/>
      <dgm:spPr/>
      <dgm:t>
        <a:bodyPr/>
        <a:lstStyle/>
        <a:p>
          <a:r>
            <a:rPr lang="en-US"/>
            <a:t>Weaknesses</a:t>
          </a:r>
        </a:p>
      </dgm:t>
    </dgm:pt>
    <dgm:pt modelId="{520CDF40-0C15-8D41-A7DA-A00103C5AE72}" type="parTrans" cxnId="{A82AA18A-267B-2B48-9A17-E552C42AC53F}">
      <dgm:prSet/>
      <dgm:spPr/>
      <dgm:t>
        <a:bodyPr/>
        <a:lstStyle/>
        <a:p>
          <a:endParaRPr lang="en-US"/>
        </a:p>
      </dgm:t>
    </dgm:pt>
    <dgm:pt modelId="{6870E715-8E0D-2B44-8916-10BC68D24CBE}" type="sibTrans" cxnId="{A82AA18A-267B-2B48-9A17-E552C42AC53F}">
      <dgm:prSet/>
      <dgm:spPr/>
      <dgm:t>
        <a:bodyPr/>
        <a:lstStyle/>
        <a:p>
          <a:endParaRPr lang="en-US"/>
        </a:p>
      </dgm:t>
    </dgm:pt>
    <dgm:pt modelId="{EE54A92D-8AA5-0541-AB9C-1199D7BEF979}">
      <dgm:prSet phldrT="[Text]"/>
      <dgm:spPr/>
      <dgm:t>
        <a:bodyPr/>
        <a:lstStyle/>
        <a:p>
          <a:r>
            <a:rPr lang="en-US"/>
            <a:t>Likelihood of Threat Occurrence</a:t>
          </a:r>
        </a:p>
      </dgm:t>
    </dgm:pt>
    <dgm:pt modelId="{C4959571-E3F0-4C4E-A25C-4E7FDEB78CCD}" type="parTrans" cxnId="{D82661EE-5CEB-DA41-A43E-19DD2A03187B}">
      <dgm:prSet/>
      <dgm:spPr/>
      <dgm:t>
        <a:bodyPr/>
        <a:lstStyle/>
        <a:p>
          <a:endParaRPr lang="en-US"/>
        </a:p>
      </dgm:t>
    </dgm:pt>
    <dgm:pt modelId="{EFE55EA4-AF83-A540-8C07-8E700A11C675}" type="sibTrans" cxnId="{D82661EE-5CEB-DA41-A43E-19DD2A03187B}">
      <dgm:prSet/>
      <dgm:spPr/>
      <dgm:t>
        <a:bodyPr/>
        <a:lstStyle/>
        <a:p>
          <a:endParaRPr lang="en-US"/>
        </a:p>
      </dgm:t>
    </dgm:pt>
    <dgm:pt modelId="{D58C375F-3CB5-CD40-8A82-EC0871BC2E19}">
      <dgm:prSet phldrT="[Text]"/>
      <dgm:spPr/>
      <dgm:t>
        <a:bodyPr/>
        <a:lstStyle/>
        <a:p>
          <a:r>
            <a:rPr lang="en-US"/>
            <a:t>The Impact of The Threat</a:t>
          </a:r>
        </a:p>
      </dgm:t>
    </dgm:pt>
    <dgm:pt modelId="{D5206857-3F09-D94E-9277-76073C02E519}" type="parTrans" cxnId="{0E91186D-02DF-7B47-85DC-F8E5935F9B1A}">
      <dgm:prSet/>
      <dgm:spPr/>
      <dgm:t>
        <a:bodyPr/>
        <a:lstStyle/>
        <a:p>
          <a:endParaRPr lang="en-US"/>
        </a:p>
      </dgm:t>
    </dgm:pt>
    <dgm:pt modelId="{329EBAE6-1A86-C743-9232-AECD0DD85EF3}" type="sibTrans" cxnId="{0E91186D-02DF-7B47-85DC-F8E5935F9B1A}">
      <dgm:prSet/>
      <dgm:spPr/>
      <dgm:t>
        <a:bodyPr/>
        <a:lstStyle/>
        <a:p>
          <a:endParaRPr lang="en-US"/>
        </a:p>
      </dgm:t>
    </dgm:pt>
    <dgm:pt modelId="{C3FC91EE-2FA8-7F48-9222-ED78D321A74F}">
      <dgm:prSet phldrT="[Text]"/>
      <dgm:spPr/>
      <dgm:t>
        <a:bodyPr/>
        <a:lstStyle/>
        <a:p>
          <a:r>
            <a:rPr lang="en-US"/>
            <a:t>Risk</a:t>
          </a:r>
        </a:p>
      </dgm:t>
    </dgm:pt>
    <dgm:pt modelId="{E97A53F3-9914-3248-81B6-2E65C40F880B}" type="parTrans" cxnId="{BF790DC1-501F-D940-B3DF-D6B46CDEE3FA}">
      <dgm:prSet/>
      <dgm:spPr/>
      <dgm:t>
        <a:bodyPr/>
        <a:lstStyle/>
        <a:p>
          <a:endParaRPr lang="en-US"/>
        </a:p>
      </dgm:t>
    </dgm:pt>
    <dgm:pt modelId="{2722E55A-0C1E-2149-AADB-6AB0DECB0CA6}" type="sibTrans" cxnId="{BF790DC1-501F-D940-B3DF-D6B46CDEE3FA}">
      <dgm:prSet/>
      <dgm:spPr/>
      <dgm:t>
        <a:bodyPr/>
        <a:lstStyle/>
        <a:p>
          <a:endParaRPr lang="en-US"/>
        </a:p>
      </dgm:t>
    </dgm:pt>
    <dgm:pt modelId="{508B63E7-E8A7-4B4B-B02A-804D3E16E3C7}" type="pres">
      <dgm:prSet presAssocID="{D8F46200-917F-B847-907C-0589228DEED0}" presName="Name0" presStyleCnt="0">
        <dgm:presLayoutVars>
          <dgm:dir/>
          <dgm:resizeHandles val="exact"/>
        </dgm:presLayoutVars>
      </dgm:prSet>
      <dgm:spPr/>
    </dgm:pt>
    <dgm:pt modelId="{907BAEB8-B78B-B94D-BEFA-99EECABF9355}" type="pres">
      <dgm:prSet presAssocID="{5314E3C2-7D4D-F44E-BA3B-77344C9B0A90}" presName="Name5" presStyleLbl="vennNode1" presStyleIdx="0" presStyleCnt="6">
        <dgm:presLayoutVars>
          <dgm:bulletEnabled val="1"/>
        </dgm:presLayoutVars>
      </dgm:prSet>
      <dgm:spPr/>
    </dgm:pt>
    <dgm:pt modelId="{76AAFC0F-012A-CA49-BD7C-7C1141A4734F}" type="pres">
      <dgm:prSet presAssocID="{B40C30E3-8AD6-9C48-AEE4-30EB5034FC2C}" presName="space" presStyleCnt="0"/>
      <dgm:spPr/>
    </dgm:pt>
    <dgm:pt modelId="{C787A37E-FF94-CB44-AF1B-5E5BE867FA25}" type="pres">
      <dgm:prSet presAssocID="{1D6C8440-8674-0848-8394-2173129CFFD2}" presName="Name5" presStyleLbl="vennNode1" presStyleIdx="1" presStyleCnt="6">
        <dgm:presLayoutVars>
          <dgm:bulletEnabled val="1"/>
        </dgm:presLayoutVars>
      </dgm:prSet>
      <dgm:spPr/>
    </dgm:pt>
    <dgm:pt modelId="{B7FBF17B-562B-054E-A07D-0301B14CE18D}" type="pres">
      <dgm:prSet presAssocID="{005E863D-27B2-BF48-B3F1-2E650ACD0B6E}" presName="space" presStyleCnt="0"/>
      <dgm:spPr/>
    </dgm:pt>
    <dgm:pt modelId="{B44EB529-CEE3-CC40-8CBA-7D092F4D6B87}" type="pres">
      <dgm:prSet presAssocID="{DB217F78-081D-814E-A133-FDECDDC6D930}" presName="Name5" presStyleLbl="vennNode1" presStyleIdx="2" presStyleCnt="6">
        <dgm:presLayoutVars>
          <dgm:bulletEnabled val="1"/>
        </dgm:presLayoutVars>
      </dgm:prSet>
      <dgm:spPr/>
    </dgm:pt>
    <dgm:pt modelId="{97C54808-5B5D-654B-90EF-14E5C5043232}" type="pres">
      <dgm:prSet presAssocID="{6870E715-8E0D-2B44-8916-10BC68D24CBE}" presName="space" presStyleCnt="0"/>
      <dgm:spPr/>
    </dgm:pt>
    <dgm:pt modelId="{A8FE9286-291E-0349-B856-25DDBB8344D7}" type="pres">
      <dgm:prSet presAssocID="{EE54A92D-8AA5-0541-AB9C-1199D7BEF979}" presName="Name5" presStyleLbl="vennNode1" presStyleIdx="3" presStyleCnt="6">
        <dgm:presLayoutVars>
          <dgm:bulletEnabled val="1"/>
        </dgm:presLayoutVars>
      </dgm:prSet>
      <dgm:spPr/>
    </dgm:pt>
    <dgm:pt modelId="{1B38A6B1-A079-9749-9495-DFC625EDC906}" type="pres">
      <dgm:prSet presAssocID="{EFE55EA4-AF83-A540-8C07-8E700A11C675}" presName="space" presStyleCnt="0"/>
      <dgm:spPr/>
    </dgm:pt>
    <dgm:pt modelId="{D827B019-3DF7-8247-87FF-F56DD2D5F002}" type="pres">
      <dgm:prSet presAssocID="{D58C375F-3CB5-CD40-8A82-EC0871BC2E19}" presName="Name5" presStyleLbl="vennNode1" presStyleIdx="4" presStyleCnt="6">
        <dgm:presLayoutVars>
          <dgm:bulletEnabled val="1"/>
        </dgm:presLayoutVars>
      </dgm:prSet>
      <dgm:spPr/>
    </dgm:pt>
    <dgm:pt modelId="{6B536EF6-4615-EA41-B2E4-CA1B20F80D7A}" type="pres">
      <dgm:prSet presAssocID="{329EBAE6-1A86-C743-9232-AECD0DD85EF3}" presName="space" presStyleCnt="0"/>
      <dgm:spPr/>
    </dgm:pt>
    <dgm:pt modelId="{62154306-76D9-1043-BD16-020E702ABB2D}" type="pres">
      <dgm:prSet presAssocID="{C3FC91EE-2FA8-7F48-9222-ED78D321A74F}" presName="Name5" presStyleLbl="vennNode1" presStyleIdx="5" presStyleCnt="6">
        <dgm:presLayoutVars>
          <dgm:bulletEnabled val="1"/>
        </dgm:presLayoutVars>
      </dgm:prSet>
      <dgm:spPr/>
    </dgm:pt>
  </dgm:ptLst>
  <dgm:cxnLst>
    <dgm:cxn modelId="{1861FA09-E238-2342-98B8-7D4519E1E31F}" srcId="{D8F46200-917F-B847-907C-0589228DEED0}" destId="{5314E3C2-7D4D-F44E-BA3B-77344C9B0A90}" srcOrd="0" destOrd="0" parTransId="{B3639AA0-5ED4-A840-8BCF-91F7F5FCC601}" sibTransId="{B40C30E3-8AD6-9C48-AEE4-30EB5034FC2C}"/>
    <dgm:cxn modelId="{D8E3640B-7FE3-C041-8CA2-69E61243AF2A}" type="presOf" srcId="{EE54A92D-8AA5-0541-AB9C-1199D7BEF979}" destId="{A8FE9286-291E-0349-B856-25DDBB8344D7}" srcOrd="0" destOrd="0" presId="urn:microsoft.com/office/officeart/2005/8/layout/venn3"/>
    <dgm:cxn modelId="{A5241038-C595-F04E-9882-76EDA3C009D1}" type="presOf" srcId="{D8F46200-917F-B847-907C-0589228DEED0}" destId="{508B63E7-E8A7-4B4B-B02A-804D3E16E3C7}" srcOrd="0" destOrd="0" presId="urn:microsoft.com/office/officeart/2005/8/layout/venn3"/>
    <dgm:cxn modelId="{0E91186D-02DF-7B47-85DC-F8E5935F9B1A}" srcId="{D8F46200-917F-B847-907C-0589228DEED0}" destId="{D58C375F-3CB5-CD40-8A82-EC0871BC2E19}" srcOrd="4" destOrd="0" parTransId="{D5206857-3F09-D94E-9277-76073C02E519}" sibTransId="{329EBAE6-1A86-C743-9232-AECD0DD85EF3}"/>
    <dgm:cxn modelId="{2933FC53-E770-1747-A62D-F19CBBA887F5}" type="presOf" srcId="{C3FC91EE-2FA8-7F48-9222-ED78D321A74F}" destId="{62154306-76D9-1043-BD16-020E702ABB2D}" srcOrd="0" destOrd="0" presId="urn:microsoft.com/office/officeart/2005/8/layout/venn3"/>
    <dgm:cxn modelId="{A82AA18A-267B-2B48-9A17-E552C42AC53F}" srcId="{D8F46200-917F-B847-907C-0589228DEED0}" destId="{DB217F78-081D-814E-A133-FDECDDC6D930}" srcOrd="2" destOrd="0" parTransId="{520CDF40-0C15-8D41-A7DA-A00103C5AE72}" sibTransId="{6870E715-8E0D-2B44-8916-10BC68D24CBE}"/>
    <dgm:cxn modelId="{A507B1A4-D843-B54F-8E44-75671A5F4B12}" srcId="{D8F46200-917F-B847-907C-0589228DEED0}" destId="{1D6C8440-8674-0848-8394-2173129CFFD2}" srcOrd="1" destOrd="0" parTransId="{A970DC92-71A6-ED43-948E-F0C86A42891A}" sibTransId="{005E863D-27B2-BF48-B3F1-2E650ACD0B6E}"/>
    <dgm:cxn modelId="{2D0FA1B6-F6D8-F04B-B118-BACC8D796965}" type="presOf" srcId="{5314E3C2-7D4D-F44E-BA3B-77344C9B0A90}" destId="{907BAEB8-B78B-B94D-BEFA-99EECABF9355}" srcOrd="0" destOrd="0" presId="urn:microsoft.com/office/officeart/2005/8/layout/venn3"/>
    <dgm:cxn modelId="{BF790DC1-501F-D940-B3DF-D6B46CDEE3FA}" srcId="{D8F46200-917F-B847-907C-0589228DEED0}" destId="{C3FC91EE-2FA8-7F48-9222-ED78D321A74F}" srcOrd="5" destOrd="0" parTransId="{E97A53F3-9914-3248-81B6-2E65C40F880B}" sibTransId="{2722E55A-0C1E-2149-AADB-6AB0DECB0CA6}"/>
    <dgm:cxn modelId="{0F527BCB-55D7-AA44-B9B0-93522A831870}" type="presOf" srcId="{1D6C8440-8674-0848-8394-2173129CFFD2}" destId="{C787A37E-FF94-CB44-AF1B-5E5BE867FA25}" srcOrd="0" destOrd="0" presId="urn:microsoft.com/office/officeart/2005/8/layout/venn3"/>
    <dgm:cxn modelId="{0F661CE5-EFCE-D64C-A9D7-1842B4E3E846}" type="presOf" srcId="{D58C375F-3CB5-CD40-8A82-EC0871BC2E19}" destId="{D827B019-3DF7-8247-87FF-F56DD2D5F002}" srcOrd="0" destOrd="0" presId="urn:microsoft.com/office/officeart/2005/8/layout/venn3"/>
    <dgm:cxn modelId="{D82661EE-5CEB-DA41-A43E-19DD2A03187B}" srcId="{D8F46200-917F-B847-907C-0589228DEED0}" destId="{EE54A92D-8AA5-0541-AB9C-1199D7BEF979}" srcOrd="3" destOrd="0" parTransId="{C4959571-E3F0-4C4E-A25C-4E7FDEB78CCD}" sibTransId="{EFE55EA4-AF83-A540-8C07-8E700A11C675}"/>
    <dgm:cxn modelId="{87F20BFD-F689-E74C-9BE4-18A48D1093E2}" type="presOf" srcId="{DB217F78-081D-814E-A133-FDECDDC6D930}" destId="{B44EB529-CEE3-CC40-8CBA-7D092F4D6B87}" srcOrd="0" destOrd="0" presId="urn:microsoft.com/office/officeart/2005/8/layout/venn3"/>
    <dgm:cxn modelId="{F28B455D-B9EB-EE4B-849A-9040E0F880BB}" type="presParOf" srcId="{508B63E7-E8A7-4B4B-B02A-804D3E16E3C7}" destId="{907BAEB8-B78B-B94D-BEFA-99EECABF9355}" srcOrd="0" destOrd="0" presId="urn:microsoft.com/office/officeart/2005/8/layout/venn3"/>
    <dgm:cxn modelId="{A995798A-59A0-4847-982E-CA88F85BE3CA}" type="presParOf" srcId="{508B63E7-E8A7-4B4B-B02A-804D3E16E3C7}" destId="{76AAFC0F-012A-CA49-BD7C-7C1141A4734F}" srcOrd="1" destOrd="0" presId="urn:microsoft.com/office/officeart/2005/8/layout/venn3"/>
    <dgm:cxn modelId="{8E1E4C9C-A8EC-E746-AE5E-5902DF8EACF3}" type="presParOf" srcId="{508B63E7-E8A7-4B4B-B02A-804D3E16E3C7}" destId="{C787A37E-FF94-CB44-AF1B-5E5BE867FA25}" srcOrd="2" destOrd="0" presId="urn:microsoft.com/office/officeart/2005/8/layout/venn3"/>
    <dgm:cxn modelId="{67E6BAA4-54ED-744D-9ECB-ABA285185CC6}" type="presParOf" srcId="{508B63E7-E8A7-4B4B-B02A-804D3E16E3C7}" destId="{B7FBF17B-562B-054E-A07D-0301B14CE18D}" srcOrd="3" destOrd="0" presId="urn:microsoft.com/office/officeart/2005/8/layout/venn3"/>
    <dgm:cxn modelId="{AB695F67-20BD-9445-B6C4-8D8BE8DBF1BE}" type="presParOf" srcId="{508B63E7-E8A7-4B4B-B02A-804D3E16E3C7}" destId="{B44EB529-CEE3-CC40-8CBA-7D092F4D6B87}" srcOrd="4" destOrd="0" presId="urn:microsoft.com/office/officeart/2005/8/layout/venn3"/>
    <dgm:cxn modelId="{57376E07-D88F-3D41-8E6C-4C57962A6852}" type="presParOf" srcId="{508B63E7-E8A7-4B4B-B02A-804D3E16E3C7}" destId="{97C54808-5B5D-654B-90EF-14E5C5043232}" srcOrd="5" destOrd="0" presId="urn:microsoft.com/office/officeart/2005/8/layout/venn3"/>
    <dgm:cxn modelId="{3214E6CC-F909-334A-8FFE-B58C85D3D673}" type="presParOf" srcId="{508B63E7-E8A7-4B4B-B02A-804D3E16E3C7}" destId="{A8FE9286-291E-0349-B856-25DDBB8344D7}" srcOrd="6" destOrd="0" presId="urn:microsoft.com/office/officeart/2005/8/layout/venn3"/>
    <dgm:cxn modelId="{DFB37D1B-1B89-E240-8DA8-E30DF7777A8A}" type="presParOf" srcId="{508B63E7-E8A7-4B4B-B02A-804D3E16E3C7}" destId="{1B38A6B1-A079-9749-9495-DFC625EDC906}" srcOrd="7" destOrd="0" presId="urn:microsoft.com/office/officeart/2005/8/layout/venn3"/>
    <dgm:cxn modelId="{0A5B2291-3767-0248-B5A8-9FD639548560}" type="presParOf" srcId="{508B63E7-E8A7-4B4B-B02A-804D3E16E3C7}" destId="{D827B019-3DF7-8247-87FF-F56DD2D5F002}" srcOrd="8" destOrd="0" presId="urn:microsoft.com/office/officeart/2005/8/layout/venn3"/>
    <dgm:cxn modelId="{9F85A115-B916-F045-BAAB-22334E96B365}" type="presParOf" srcId="{508B63E7-E8A7-4B4B-B02A-804D3E16E3C7}" destId="{6B536EF6-4615-EA41-B2E4-CA1B20F80D7A}" srcOrd="9" destOrd="0" presId="urn:microsoft.com/office/officeart/2005/8/layout/venn3"/>
    <dgm:cxn modelId="{8428DBE9-1E60-8F43-95F0-D87F87F83839}" type="presParOf" srcId="{508B63E7-E8A7-4B4B-B02A-804D3E16E3C7}" destId="{62154306-76D9-1043-BD16-020E702ABB2D}" srcOrd="1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5ADED6-CD7D-4FD9-8DDE-A15E91E3427B}" type="doc">
      <dgm:prSet loTypeId="urn:microsoft.com/office/officeart/2005/8/layout/vList3" loCatId="list" qsTypeId="urn:microsoft.com/office/officeart/2005/8/quickstyle/simple1" qsCatId="simple" csTypeId="urn:microsoft.com/office/officeart/2005/8/colors/accent1_4" csCatId="accent1" phldr="1"/>
      <dgm:spPr/>
    </dgm:pt>
    <dgm:pt modelId="{BDAAC4BE-D336-49F0-8C06-6C56DB72D841}">
      <dgm:prSet phldrT="[Text]"/>
      <dgm:spPr>
        <a:solidFill>
          <a:schemeClr val="bg2"/>
        </a:solidFill>
      </dgm:spPr>
      <dgm:t>
        <a:bodyPr/>
        <a:lstStyle/>
        <a:p>
          <a:r>
            <a:rPr lang="en-US"/>
            <a:t>Type of Information accessed/used</a:t>
          </a:r>
        </a:p>
      </dgm:t>
    </dgm:pt>
    <dgm:pt modelId="{20993EBA-35D3-4FA5-8983-8F5FD97C4B9A}" type="parTrans" cxnId="{889463F2-3124-4931-AE49-581FDEF9F375}">
      <dgm:prSet/>
      <dgm:spPr/>
      <dgm:t>
        <a:bodyPr/>
        <a:lstStyle/>
        <a:p>
          <a:endParaRPr lang="en-US"/>
        </a:p>
      </dgm:t>
    </dgm:pt>
    <dgm:pt modelId="{7C4D7425-67C0-4136-B61D-E955D90D9F23}" type="sibTrans" cxnId="{889463F2-3124-4931-AE49-581FDEF9F375}">
      <dgm:prSet/>
      <dgm:spPr/>
      <dgm:t>
        <a:bodyPr/>
        <a:lstStyle/>
        <a:p>
          <a:endParaRPr lang="en-US"/>
        </a:p>
      </dgm:t>
    </dgm:pt>
    <dgm:pt modelId="{E439FE41-996E-4AD5-87A8-531E0A74148E}">
      <dgm:prSet phldrT="[Text]"/>
      <dgm:spPr>
        <a:solidFill>
          <a:schemeClr val="tx1"/>
        </a:solidFill>
      </dgm:spPr>
      <dgm:t>
        <a:bodyPr/>
        <a:lstStyle/>
        <a:p>
          <a:r>
            <a:rPr lang="en-US"/>
            <a:t>Use of Information</a:t>
          </a:r>
        </a:p>
      </dgm:t>
    </dgm:pt>
    <dgm:pt modelId="{59131815-6714-49DE-92A0-E4C3735A6D1F}" type="parTrans" cxnId="{6D1F2F12-4D1C-41F4-BF0F-E6616E19C4BF}">
      <dgm:prSet/>
      <dgm:spPr/>
      <dgm:t>
        <a:bodyPr/>
        <a:lstStyle/>
        <a:p>
          <a:endParaRPr lang="en-US"/>
        </a:p>
      </dgm:t>
    </dgm:pt>
    <dgm:pt modelId="{7977FE18-3396-4227-804E-B576C7B43AB7}" type="sibTrans" cxnId="{6D1F2F12-4D1C-41F4-BF0F-E6616E19C4BF}">
      <dgm:prSet/>
      <dgm:spPr/>
      <dgm:t>
        <a:bodyPr/>
        <a:lstStyle/>
        <a:p>
          <a:endParaRPr lang="en-US"/>
        </a:p>
      </dgm:t>
    </dgm:pt>
    <dgm:pt modelId="{362C1D24-D992-4CF2-AD99-30DDD8D323F8}">
      <dgm:prSet phldrT="[Text]"/>
      <dgm:spPr>
        <a:solidFill>
          <a:schemeClr val="accent1"/>
        </a:solidFill>
      </dgm:spPr>
      <dgm:t>
        <a:bodyPr/>
        <a:lstStyle/>
        <a:p>
          <a:r>
            <a:rPr lang="en-US"/>
            <a:t>Type of Access</a:t>
          </a:r>
        </a:p>
      </dgm:t>
    </dgm:pt>
    <dgm:pt modelId="{C784D816-A059-492E-8232-0CB4EF7F68CE}" type="parTrans" cxnId="{10B8E655-07CC-4BEF-9308-5155FA800D5D}">
      <dgm:prSet/>
      <dgm:spPr/>
      <dgm:t>
        <a:bodyPr/>
        <a:lstStyle/>
        <a:p>
          <a:endParaRPr lang="en-US"/>
        </a:p>
      </dgm:t>
    </dgm:pt>
    <dgm:pt modelId="{2626588F-DE8A-41F8-B922-98F3D83950F1}" type="sibTrans" cxnId="{10B8E655-07CC-4BEF-9308-5155FA800D5D}">
      <dgm:prSet/>
      <dgm:spPr/>
      <dgm:t>
        <a:bodyPr/>
        <a:lstStyle/>
        <a:p>
          <a:endParaRPr lang="en-US"/>
        </a:p>
      </dgm:t>
    </dgm:pt>
    <dgm:pt modelId="{C44686F0-EA14-4228-ADF9-B5D5FC69EC00}">
      <dgm:prSet phldrT="[Text]"/>
      <dgm:spPr>
        <a:solidFill>
          <a:schemeClr val="accent2"/>
        </a:solidFill>
      </dgm:spPr>
      <dgm:t>
        <a:bodyPr/>
        <a:lstStyle/>
        <a:p>
          <a:r>
            <a:rPr lang="en-US"/>
            <a:t>Amount of Information</a:t>
          </a:r>
        </a:p>
      </dgm:t>
    </dgm:pt>
    <dgm:pt modelId="{CD6BAAD6-3664-4FCA-9603-E610136A09CF}" type="parTrans" cxnId="{099CB64C-A844-47F9-9C45-D68FD3A5047B}">
      <dgm:prSet/>
      <dgm:spPr/>
      <dgm:t>
        <a:bodyPr/>
        <a:lstStyle/>
        <a:p>
          <a:endParaRPr lang="en-US"/>
        </a:p>
      </dgm:t>
    </dgm:pt>
    <dgm:pt modelId="{89DED4FC-A1C9-44BB-8BE7-6C23C131EA4C}" type="sibTrans" cxnId="{099CB64C-A844-47F9-9C45-D68FD3A5047B}">
      <dgm:prSet/>
      <dgm:spPr/>
      <dgm:t>
        <a:bodyPr/>
        <a:lstStyle/>
        <a:p>
          <a:endParaRPr lang="en-US"/>
        </a:p>
      </dgm:t>
    </dgm:pt>
    <dgm:pt modelId="{45E937CE-D1D5-4AC9-BB37-5DD598F567E1}" type="pres">
      <dgm:prSet presAssocID="{885ADED6-CD7D-4FD9-8DDE-A15E91E3427B}" presName="linearFlow" presStyleCnt="0">
        <dgm:presLayoutVars>
          <dgm:dir/>
          <dgm:resizeHandles val="exact"/>
        </dgm:presLayoutVars>
      </dgm:prSet>
      <dgm:spPr/>
    </dgm:pt>
    <dgm:pt modelId="{A9782C07-896E-465C-A386-C0DC2E7FA48A}" type="pres">
      <dgm:prSet presAssocID="{BDAAC4BE-D336-49F0-8C06-6C56DB72D841}" presName="composite" presStyleCnt="0"/>
      <dgm:spPr/>
    </dgm:pt>
    <dgm:pt modelId="{065772B5-0767-4EA3-A18F-75ED7FA3C456}" type="pres">
      <dgm:prSet presAssocID="{BDAAC4BE-D336-49F0-8C06-6C56DB72D841}"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DB5317D2-F9FB-4392-A9AB-B30EBE03B357}" type="pres">
      <dgm:prSet presAssocID="{BDAAC4BE-D336-49F0-8C06-6C56DB72D841}" presName="txShp" presStyleLbl="node1" presStyleIdx="0" presStyleCnt="4" custScaleX="102007" custScaleY="92438">
        <dgm:presLayoutVars>
          <dgm:bulletEnabled val="1"/>
        </dgm:presLayoutVars>
      </dgm:prSet>
      <dgm:spPr/>
    </dgm:pt>
    <dgm:pt modelId="{6FA039A0-DB2B-42E9-B505-C78DB99DE43A}" type="pres">
      <dgm:prSet presAssocID="{7C4D7425-67C0-4136-B61D-E955D90D9F23}" presName="spacing" presStyleCnt="0"/>
      <dgm:spPr/>
    </dgm:pt>
    <dgm:pt modelId="{CBBA6C1C-4D76-4F91-A6A5-CCE231DBFFD3}" type="pres">
      <dgm:prSet presAssocID="{E439FE41-996E-4AD5-87A8-531E0A74148E}" presName="composite" presStyleCnt="0"/>
      <dgm:spPr/>
    </dgm:pt>
    <dgm:pt modelId="{E3FBA711-5AD8-41A5-9E5F-707A7896AAB2}" type="pres">
      <dgm:prSet presAssocID="{E439FE41-996E-4AD5-87A8-531E0A74148E}" presName="imgShp" presStyleLbl="fgImgPlace1" presStyleIdx="1" presStyleCnt="4"/>
      <dgm:spPr>
        <a:blipFill rotWithShape="1">
          <a:blip xmlns:r="http://schemas.openxmlformats.org/officeDocument/2006/relationships" r:embed="rId3"/>
          <a:srcRect/>
          <a:stretch>
            <a:fillRect/>
          </a:stretch>
        </a:blipFill>
      </dgm:spPr>
    </dgm:pt>
    <dgm:pt modelId="{92CCD650-862F-41C9-BCE5-9BA469BDDAD1}" type="pres">
      <dgm:prSet presAssocID="{E439FE41-996E-4AD5-87A8-531E0A74148E}" presName="txShp" presStyleLbl="node1" presStyleIdx="1" presStyleCnt="4">
        <dgm:presLayoutVars>
          <dgm:bulletEnabled val="1"/>
        </dgm:presLayoutVars>
      </dgm:prSet>
      <dgm:spPr/>
    </dgm:pt>
    <dgm:pt modelId="{168DB5EA-76FB-42BF-B080-E3D39DFC1315}" type="pres">
      <dgm:prSet presAssocID="{7977FE18-3396-4227-804E-B576C7B43AB7}" presName="spacing" presStyleCnt="0"/>
      <dgm:spPr/>
    </dgm:pt>
    <dgm:pt modelId="{B9BB2516-B7A3-4605-98B8-EFEBD1CEFADA}" type="pres">
      <dgm:prSet presAssocID="{362C1D24-D992-4CF2-AD99-30DDD8D323F8}" presName="composite" presStyleCnt="0"/>
      <dgm:spPr/>
    </dgm:pt>
    <dgm:pt modelId="{21283ACA-0E91-45E1-A442-0BD7393B8480}" type="pres">
      <dgm:prSet presAssocID="{362C1D24-D992-4CF2-AD99-30DDD8D323F8}" presName="imgShp" presStyleLbl="fgImgPlace1" presStyleIdx="2" presStyleCnt="4"/>
      <dgm:spPr>
        <a:blipFill rotWithShape="1">
          <a:blip xmlns:r="http://schemas.openxmlformats.org/officeDocument/2006/relationships" r:embed="rId3"/>
          <a:srcRect/>
          <a:stretch>
            <a:fillRect/>
          </a:stretch>
        </a:blipFill>
      </dgm:spPr>
    </dgm:pt>
    <dgm:pt modelId="{F383BA35-1024-44D9-AC4B-DB3C20934BC8}" type="pres">
      <dgm:prSet presAssocID="{362C1D24-D992-4CF2-AD99-30DDD8D323F8}" presName="txShp" presStyleLbl="node1" presStyleIdx="2" presStyleCnt="4" custLinFactNeighborX="821">
        <dgm:presLayoutVars>
          <dgm:bulletEnabled val="1"/>
        </dgm:presLayoutVars>
      </dgm:prSet>
      <dgm:spPr/>
    </dgm:pt>
    <dgm:pt modelId="{9E7FF6EC-D708-4928-8CB4-72E2B1A09439}" type="pres">
      <dgm:prSet presAssocID="{2626588F-DE8A-41F8-B922-98F3D83950F1}" presName="spacing" presStyleCnt="0"/>
      <dgm:spPr/>
    </dgm:pt>
    <dgm:pt modelId="{040EA867-747A-4A99-B026-0FB52AC3C4AF}" type="pres">
      <dgm:prSet presAssocID="{C44686F0-EA14-4228-ADF9-B5D5FC69EC00}" presName="composite" presStyleCnt="0"/>
      <dgm:spPr/>
    </dgm:pt>
    <dgm:pt modelId="{4A92B896-BDF0-44BE-8CBA-D63E2BF75D28}" type="pres">
      <dgm:prSet presAssocID="{C44686F0-EA14-4228-ADF9-B5D5FC69EC00}" presName="imgShp" presStyleLbl="fgImgPlace1" presStyleIdx="3" presStyleCnt="4"/>
      <dgm:spPr>
        <a:blipFill rotWithShape="1">
          <a:blip xmlns:r="http://schemas.openxmlformats.org/officeDocument/2006/relationships" r:embed="rId3"/>
          <a:srcRect/>
          <a:stretch>
            <a:fillRect/>
          </a:stretch>
        </a:blipFill>
      </dgm:spPr>
    </dgm:pt>
    <dgm:pt modelId="{34FA3798-4BA4-4497-9320-8009561CE084}" type="pres">
      <dgm:prSet presAssocID="{C44686F0-EA14-4228-ADF9-B5D5FC69EC00}" presName="txShp" presStyleLbl="node1" presStyleIdx="3" presStyleCnt="4">
        <dgm:presLayoutVars>
          <dgm:bulletEnabled val="1"/>
        </dgm:presLayoutVars>
      </dgm:prSet>
      <dgm:spPr/>
    </dgm:pt>
  </dgm:ptLst>
  <dgm:cxnLst>
    <dgm:cxn modelId="{6D1F2F12-4D1C-41F4-BF0F-E6616E19C4BF}" srcId="{885ADED6-CD7D-4FD9-8DDE-A15E91E3427B}" destId="{E439FE41-996E-4AD5-87A8-531E0A74148E}" srcOrd="1" destOrd="0" parTransId="{59131815-6714-49DE-92A0-E4C3735A6D1F}" sibTransId="{7977FE18-3396-4227-804E-B576C7B43AB7}"/>
    <dgm:cxn modelId="{AF2D4424-DF43-43C6-B777-E83133C58F61}" type="presOf" srcId="{E439FE41-996E-4AD5-87A8-531E0A74148E}" destId="{92CCD650-862F-41C9-BCE5-9BA469BDDAD1}" srcOrd="0" destOrd="0" presId="urn:microsoft.com/office/officeart/2005/8/layout/vList3"/>
    <dgm:cxn modelId="{81624A36-65CF-41C3-8FB5-FF377EB5EB37}" type="presOf" srcId="{885ADED6-CD7D-4FD9-8DDE-A15E91E3427B}" destId="{45E937CE-D1D5-4AC9-BB37-5DD598F567E1}" srcOrd="0" destOrd="0" presId="urn:microsoft.com/office/officeart/2005/8/layout/vList3"/>
    <dgm:cxn modelId="{099CB64C-A844-47F9-9C45-D68FD3A5047B}" srcId="{885ADED6-CD7D-4FD9-8DDE-A15E91E3427B}" destId="{C44686F0-EA14-4228-ADF9-B5D5FC69EC00}" srcOrd="3" destOrd="0" parTransId="{CD6BAAD6-3664-4FCA-9603-E610136A09CF}" sibTransId="{89DED4FC-A1C9-44BB-8BE7-6C23C131EA4C}"/>
    <dgm:cxn modelId="{B1706C73-BCCD-425D-95CA-51CAF174097D}" type="presOf" srcId="{BDAAC4BE-D336-49F0-8C06-6C56DB72D841}" destId="{DB5317D2-F9FB-4392-A9AB-B30EBE03B357}" srcOrd="0" destOrd="0" presId="urn:microsoft.com/office/officeart/2005/8/layout/vList3"/>
    <dgm:cxn modelId="{10B8E655-07CC-4BEF-9308-5155FA800D5D}" srcId="{885ADED6-CD7D-4FD9-8DDE-A15E91E3427B}" destId="{362C1D24-D992-4CF2-AD99-30DDD8D323F8}" srcOrd="2" destOrd="0" parTransId="{C784D816-A059-492E-8232-0CB4EF7F68CE}" sibTransId="{2626588F-DE8A-41F8-B922-98F3D83950F1}"/>
    <dgm:cxn modelId="{6FAD25A5-ED51-4E54-AC7F-AC6D118212C3}" type="presOf" srcId="{362C1D24-D992-4CF2-AD99-30DDD8D323F8}" destId="{F383BA35-1024-44D9-AC4B-DB3C20934BC8}" srcOrd="0" destOrd="0" presId="urn:microsoft.com/office/officeart/2005/8/layout/vList3"/>
    <dgm:cxn modelId="{5BF01ABF-A05D-4B37-BCF0-6900D8C66C67}" type="presOf" srcId="{C44686F0-EA14-4228-ADF9-B5D5FC69EC00}" destId="{34FA3798-4BA4-4497-9320-8009561CE084}" srcOrd="0" destOrd="0" presId="urn:microsoft.com/office/officeart/2005/8/layout/vList3"/>
    <dgm:cxn modelId="{889463F2-3124-4931-AE49-581FDEF9F375}" srcId="{885ADED6-CD7D-4FD9-8DDE-A15E91E3427B}" destId="{BDAAC4BE-D336-49F0-8C06-6C56DB72D841}" srcOrd="0" destOrd="0" parTransId="{20993EBA-35D3-4FA5-8983-8F5FD97C4B9A}" sibTransId="{7C4D7425-67C0-4136-B61D-E955D90D9F23}"/>
    <dgm:cxn modelId="{AE71785F-9B9C-4545-AD82-89501E7CE607}" type="presParOf" srcId="{45E937CE-D1D5-4AC9-BB37-5DD598F567E1}" destId="{A9782C07-896E-465C-A386-C0DC2E7FA48A}" srcOrd="0" destOrd="0" presId="urn:microsoft.com/office/officeart/2005/8/layout/vList3"/>
    <dgm:cxn modelId="{2D53BF18-260D-4926-9245-55FE7B03C1A0}" type="presParOf" srcId="{A9782C07-896E-465C-A386-C0DC2E7FA48A}" destId="{065772B5-0767-4EA3-A18F-75ED7FA3C456}" srcOrd="0" destOrd="0" presId="urn:microsoft.com/office/officeart/2005/8/layout/vList3"/>
    <dgm:cxn modelId="{FA6535BE-8D24-4BA1-B41E-89BB786CFF48}" type="presParOf" srcId="{A9782C07-896E-465C-A386-C0DC2E7FA48A}" destId="{DB5317D2-F9FB-4392-A9AB-B30EBE03B357}" srcOrd="1" destOrd="0" presId="urn:microsoft.com/office/officeart/2005/8/layout/vList3"/>
    <dgm:cxn modelId="{F3E3039A-95DA-4769-9FBE-E8B45AC20AAA}" type="presParOf" srcId="{45E937CE-D1D5-4AC9-BB37-5DD598F567E1}" destId="{6FA039A0-DB2B-42E9-B505-C78DB99DE43A}" srcOrd="1" destOrd="0" presId="urn:microsoft.com/office/officeart/2005/8/layout/vList3"/>
    <dgm:cxn modelId="{8665C044-C7BC-4B39-8C31-73AA337EE249}" type="presParOf" srcId="{45E937CE-D1D5-4AC9-BB37-5DD598F567E1}" destId="{CBBA6C1C-4D76-4F91-A6A5-CCE231DBFFD3}" srcOrd="2" destOrd="0" presId="urn:microsoft.com/office/officeart/2005/8/layout/vList3"/>
    <dgm:cxn modelId="{C18FDC73-E3F2-4AD9-8C67-6F7333379496}" type="presParOf" srcId="{CBBA6C1C-4D76-4F91-A6A5-CCE231DBFFD3}" destId="{E3FBA711-5AD8-41A5-9E5F-707A7896AAB2}" srcOrd="0" destOrd="0" presId="urn:microsoft.com/office/officeart/2005/8/layout/vList3"/>
    <dgm:cxn modelId="{CEC8A6C6-F79D-4BB2-80E4-398C1D17CB70}" type="presParOf" srcId="{CBBA6C1C-4D76-4F91-A6A5-CCE231DBFFD3}" destId="{92CCD650-862F-41C9-BCE5-9BA469BDDAD1}" srcOrd="1" destOrd="0" presId="urn:microsoft.com/office/officeart/2005/8/layout/vList3"/>
    <dgm:cxn modelId="{BFE8D927-5878-455E-AA10-630EF7ED54B3}" type="presParOf" srcId="{45E937CE-D1D5-4AC9-BB37-5DD598F567E1}" destId="{168DB5EA-76FB-42BF-B080-E3D39DFC1315}" srcOrd="3" destOrd="0" presId="urn:microsoft.com/office/officeart/2005/8/layout/vList3"/>
    <dgm:cxn modelId="{7E75C7D4-6D49-4CF9-B5A8-A8CA39C49796}" type="presParOf" srcId="{45E937CE-D1D5-4AC9-BB37-5DD598F567E1}" destId="{B9BB2516-B7A3-4605-98B8-EFEBD1CEFADA}" srcOrd="4" destOrd="0" presId="urn:microsoft.com/office/officeart/2005/8/layout/vList3"/>
    <dgm:cxn modelId="{EFF3A56B-202D-4A20-8B56-508CCE7511C4}" type="presParOf" srcId="{B9BB2516-B7A3-4605-98B8-EFEBD1CEFADA}" destId="{21283ACA-0E91-45E1-A442-0BD7393B8480}" srcOrd="0" destOrd="0" presId="urn:microsoft.com/office/officeart/2005/8/layout/vList3"/>
    <dgm:cxn modelId="{32438AAC-2852-46BC-B25E-BD145068FA1A}" type="presParOf" srcId="{B9BB2516-B7A3-4605-98B8-EFEBD1CEFADA}" destId="{F383BA35-1024-44D9-AC4B-DB3C20934BC8}" srcOrd="1" destOrd="0" presId="urn:microsoft.com/office/officeart/2005/8/layout/vList3"/>
    <dgm:cxn modelId="{6C947780-855E-498C-8B77-65437D872873}" type="presParOf" srcId="{45E937CE-D1D5-4AC9-BB37-5DD598F567E1}" destId="{9E7FF6EC-D708-4928-8CB4-72E2B1A09439}" srcOrd="5" destOrd="0" presId="urn:microsoft.com/office/officeart/2005/8/layout/vList3"/>
    <dgm:cxn modelId="{7B71C0F3-B7B9-46DD-9EFB-5352A1832E68}" type="presParOf" srcId="{45E937CE-D1D5-4AC9-BB37-5DD598F567E1}" destId="{040EA867-747A-4A99-B026-0FB52AC3C4AF}" srcOrd="6" destOrd="0" presId="urn:microsoft.com/office/officeart/2005/8/layout/vList3"/>
    <dgm:cxn modelId="{D76846B6-602D-47E2-98F8-F1988A60AA40}" type="presParOf" srcId="{040EA867-747A-4A99-B026-0FB52AC3C4AF}" destId="{4A92B896-BDF0-44BE-8CBA-D63E2BF75D28}" srcOrd="0" destOrd="0" presId="urn:microsoft.com/office/officeart/2005/8/layout/vList3"/>
    <dgm:cxn modelId="{95EADF13-A177-4CAA-8786-2A8623F6CAF3}" type="presParOf" srcId="{040EA867-747A-4A99-B026-0FB52AC3C4AF}" destId="{34FA3798-4BA4-4497-9320-8009561CE08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5ADED6-CD7D-4FD9-8DDE-A15E91E3427B}" type="doc">
      <dgm:prSet loTypeId="urn:microsoft.com/office/officeart/2005/8/layout/vList3" loCatId="list" qsTypeId="urn:microsoft.com/office/officeart/2005/8/quickstyle/simple1" qsCatId="simple" csTypeId="urn:microsoft.com/office/officeart/2005/8/colors/accent1_4" csCatId="accent1" phldr="1"/>
      <dgm:spPr/>
    </dgm:pt>
    <dgm:pt modelId="{E439FE41-996E-4AD5-87A8-531E0A74148E}">
      <dgm:prSet phldrT="[Text]"/>
      <dgm:spPr>
        <a:solidFill>
          <a:schemeClr val="tx1"/>
        </a:solidFill>
      </dgm:spPr>
      <dgm:t>
        <a:bodyPr/>
        <a:lstStyle/>
        <a:p>
          <a:r>
            <a:rPr lang="en-US"/>
            <a:t>Company Name</a:t>
          </a:r>
        </a:p>
      </dgm:t>
    </dgm:pt>
    <dgm:pt modelId="{59131815-6714-49DE-92A0-E4C3735A6D1F}" type="parTrans" cxnId="{6D1F2F12-4D1C-41F4-BF0F-E6616E19C4BF}">
      <dgm:prSet/>
      <dgm:spPr/>
      <dgm:t>
        <a:bodyPr/>
        <a:lstStyle/>
        <a:p>
          <a:endParaRPr lang="en-US"/>
        </a:p>
      </dgm:t>
    </dgm:pt>
    <dgm:pt modelId="{7977FE18-3396-4227-804E-B576C7B43AB7}" type="sibTrans" cxnId="{6D1F2F12-4D1C-41F4-BF0F-E6616E19C4BF}">
      <dgm:prSet/>
      <dgm:spPr/>
      <dgm:t>
        <a:bodyPr/>
        <a:lstStyle/>
        <a:p>
          <a:endParaRPr lang="en-US"/>
        </a:p>
      </dgm:t>
    </dgm:pt>
    <dgm:pt modelId="{362C1D24-D992-4CF2-AD99-30DDD8D323F8}">
      <dgm:prSet phldrT="[Text]"/>
      <dgm:spPr>
        <a:solidFill>
          <a:schemeClr val="accent1"/>
        </a:solidFill>
      </dgm:spPr>
      <dgm:t>
        <a:bodyPr/>
        <a:lstStyle/>
        <a:p>
          <a:r>
            <a:rPr lang="en-US"/>
            <a:t>Service/Function</a:t>
          </a:r>
        </a:p>
      </dgm:t>
    </dgm:pt>
    <dgm:pt modelId="{C784D816-A059-492E-8232-0CB4EF7F68CE}" type="parTrans" cxnId="{10B8E655-07CC-4BEF-9308-5155FA800D5D}">
      <dgm:prSet/>
      <dgm:spPr/>
      <dgm:t>
        <a:bodyPr/>
        <a:lstStyle/>
        <a:p>
          <a:endParaRPr lang="en-US"/>
        </a:p>
      </dgm:t>
    </dgm:pt>
    <dgm:pt modelId="{2626588F-DE8A-41F8-B922-98F3D83950F1}" type="sibTrans" cxnId="{10B8E655-07CC-4BEF-9308-5155FA800D5D}">
      <dgm:prSet/>
      <dgm:spPr/>
      <dgm:t>
        <a:bodyPr/>
        <a:lstStyle/>
        <a:p>
          <a:endParaRPr lang="en-US"/>
        </a:p>
      </dgm:t>
    </dgm:pt>
    <dgm:pt modelId="{C44686F0-EA14-4228-ADF9-B5D5FC69EC00}">
      <dgm:prSet phldrT="[Text]"/>
      <dgm:spPr>
        <a:solidFill>
          <a:schemeClr val="accent2"/>
        </a:solidFill>
      </dgm:spPr>
      <dgm:t>
        <a:bodyPr/>
        <a:lstStyle/>
        <a:p>
          <a:r>
            <a:rPr lang="en-US"/>
            <a:t>Access Needs</a:t>
          </a:r>
        </a:p>
      </dgm:t>
    </dgm:pt>
    <dgm:pt modelId="{CD6BAAD6-3664-4FCA-9603-E610136A09CF}" type="parTrans" cxnId="{099CB64C-A844-47F9-9C45-D68FD3A5047B}">
      <dgm:prSet/>
      <dgm:spPr/>
      <dgm:t>
        <a:bodyPr/>
        <a:lstStyle/>
        <a:p>
          <a:endParaRPr lang="en-US"/>
        </a:p>
      </dgm:t>
    </dgm:pt>
    <dgm:pt modelId="{89DED4FC-A1C9-44BB-8BE7-6C23C131EA4C}" type="sibTrans" cxnId="{099CB64C-A844-47F9-9C45-D68FD3A5047B}">
      <dgm:prSet/>
      <dgm:spPr/>
      <dgm:t>
        <a:bodyPr/>
        <a:lstStyle/>
        <a:p>
          <a:endParaRPr lang="en-US"/>
        </a:p>
      </dgm:t>
    </dgm:pt>
    <dgm:pt modelId="{45E937CE-D1D5-4AC9-BB37-5DD598F567E1}" type="pres">
      <dgm:prSet presAssocID="{885ADED6-CD7D-4FD9-8DDE-A15E91E3427B}" presName="linearFlow" presStyleCnt="0">
        <dgm:presLayoutVars>
          <dgm:dir/>
          <dgm:resizeHandles val="exact"/>
        </dgm:presLayoutVars>
      </dgm:prSet>
      <dgm:spPr/>
    </dgm:pt>
    <dgm:pt modelId="{CBBA6C1C-4D76-4F91-A6A5-CCE231DBFFD3}" type="pres">
      <dgm:prSet presAssocID="{E439FE41-996E-4AD5-87A8-531E0A74148E}" presName="composite" presStyleCnt="0"/>
      <dgm:spPr/>
    </dgm:pt>
    <dgm:pt modelId="{E3FBA711-5AD8-41A5-9E5F-707A7896AAB2}" type="pres">
      <dgm:prSet presAssocID="{E439FE41-996E-4AD5-87A8-531E0A74148E}"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arget with solid fill"/>
        </a:ext>
      </dgm:extLst>
    </dgm:pt>
    <dgm:pt modelId="{92CCD650-862F-41C9-BCE5-9BA469BDDAD1}" type="pres">
      <dgm:prSet presAssocID="{E439FE41-996E-4AD5-87A8-531E0A74148E}" presName="txShp" presStyleLbl="node1" presStyleIdx="0" presStyleCnt="3" custScaleY="69706">
        <dgm:presLayoutVars>
          <dgm:bulletEnabled val="1"/>
        </dgm:presLayoutVars>
      </dgm:prSet>
      <dgm:spPr/>
    </dgm:pt>
    <dgm:pt modelId="{168DB5EA-76FB-42BF-B080-E3D39DFC1315}" type="pres">
      <dgm:prSet presAssocID="{7977FE18-3396-4227-804E-B576C7B43AB7}" presName="spacing" presStyleCnt="0"/>
      <dgm:spPr/>
    </dgm:pt>
    <dgm:pt modelId="{B9BB2516-B7A3-4605-98B8-EFEBD1CEFADA}" type="pres">
      <dgm:prSet presAssocID="{362C1D24-D992-4CF2-AD99-30DDD8D323F8}" presName="composite" presStyleCnt="0"/>
      <dgm:spPr/>
    </dgm:pt>
    <dgm:pt modelId="{21283ACA-0E91-45E1-A442-0BD7393B8480}" type="pres">
      <dgm:prSet presAssocID="{362C1D24-D992-4CF2-AD99-30DDD8D323F8}" presName="imgShp" presStyleLbl="fgImgPlace1" presStyleIdx="1" presStyleCnt="3"/>
      <dgm:spPr>
        <a:blipFill>
          <a:blip xmlns:r="http://schemas.openxmlformats.org/officeDocument/2006/relationships" r:embed="rId3"/>
          <a:srcRect/>
          <a:stretch>
            <a:fillRect/>
          </a:stretch>
        </a:blipFill>
      </dgm:spPr>
    </dgm:pt>
    <dgm:pt modelId="{F383BA35-1024-44D9-AC4B-DB3C20934BC8}" type="pres">
      <dgm:prSet presAssocID="{362C1D24-D992-4CF2-AD99-30DDD8D323F8}" presName="txShp" presStyleLbl="node1" presStyleIdx="1" presStyleCnt="3" custScaleY="69706" custLinFactNeighborX="821">
        <dgm:presLayoutVars>
          <dgm:bulletEnabled val="1"/>
        </dgm:presLayoutVars>
      </dgm:prSet>
      <dgm:spPr/>
    </dgm:pt>
    <dgm:pt modelId="{9E7FF6EC-D708-4928-8CB4-72E2B1A09439}" type="pres">
      <dgm:prSet presAssocID="{2626588F-DE8A-41F8-B922-98F3D83950F1}" presName="spacing" presStyleCnt="0"/>
      <dgm:spPr/>
    </dgm:pt>
    <dgm:pt modelId="{040EA867-747A-4A99-B026-0FB52AC3C4AF}" type="pres">
      <dgm:prSet presAssocID="{C44686F0-EA14-4228-ADF9-B5D5FC69EC00}" presName="composite" presStyleCnt="0"/>
      <dgm:spPr/>
    </dgm:pt>
    <dgm:pt modelId="{4A92B896-BDF0-44BE-8CBA-D63E2BF75D28}" type="pres">
      <dgm:prSet presAssocID="{C44686F0-EA14-4228-ADF9-B5D5FC69EC00}" presName="imgShp" presStyleLbl="fgImgPlace1" presStyleIdx="2" presStyleCnt="3"/>
      <dgm:spPr>
        <a:blipFill>
          <a:blip xmlns:r="http://schemas.openxmlformats.org/officeDocument/2006/relationships" r:embed="rId3"/>
          <a:srcRect/>
          <a:stretch>
            <a:fillRect/>
          </a:stretch>
        </a:blipFill>
      </dgm:spPr>
    </dgm:pt>
    <dgm:pt modelId="{34FA3798-4BA4-4497-9320-8009561CE084}" type="pres">
      <dgm:prSet presAssocID="{C44686F0-EA14-4228-ADF9-B5D5FC69EC00}" presName="txShp" presStyleLbl="node1" presStyleIdx="2" presStyleCnt="3" custScaleY="69706">
        <dgm:presLayoutVars>
          <dgm:bulletEnabled val="1"/>
        </dgm:presLayoutVars>
      </dgm:prSet>
      <dgm:spPr/>
    </dgm:pt>
  </dgm:ptLst>
  <dgm:cxnLst>
    <dgm:cxn modelId="{6D1F2F12-4D1C-41F4-BF0F-E6616E19C4BF}" srcId="{885ADED6-CD7D-4FD9-8DDE-A15E91E3427B}" destId="{E439FE41-996E-4AD5-87A8-531E0A74148E}" srcOrd="0" destOrd="0" parTransId="{59131815-6714-49DE-92A0-E4C3735A6D1F}" sibTransId="{7977FE18-3396-4227-804E-B576C7B43AB7}"/>
    <dgm:cxn modelId="{AF2D4424-DF43-43C6-B777-E83133C58F61}" type="presOf" srcId="{E439FE41-996E-4AD5-87A8-531E0A74148E}" destId="{92CCD650-862F-41C9-BCE5-9BA469BDDAD1}" srcOrd="0" destOrd="0" presId="urn:microsoft.com/office/officeart/2005/8/layout/vList3"/>
    <dgm:cxn modelId="{81624A36-65CF-41C3-8FB5-FF377EB5EB37}" type="presOf" srcId="{885ADED6-CD7D-4FD9-8DDE-A15E91E3427B}" destId="{45E937CE-D1D5-4AC9-BB37-5DD598F567E1}" srcOrd="0" destOrd="0" presId="urn:microsoft.com/office/officeart/2005/8/layout/vList3"/>
    <dgm:cxn modelId="{099CB64C-A844-47F9-9C45-D68FD3A5047B}" srcId="{885ADED6-CD7D-4FD9-8DDE-A15E91E3427B}" destId="{C44686F0-EA14-4228-ADF9-B5D5FC69EC00}" srcOrd="2" destOrd="0" parTransId="{CD6BAAD6-3664-4FCA-9603-E610136A09CF}" sibTransId="{89DED4FC-A1C9-44BB-8BE7-6C23C131EA4C}"/>
    <dgm:cxn modelId="{10B8E655-07CC-4BEF-9308-5155FA800D5D}" srcId="{885ADED6-CD7D-4FD9-8DDE-A15E91E3427B}" destId="{362C1D24-D992-4CF2-AD99-30DDD8D323F8}" srcOrd="1" destOrd="0" parTransId="{C784D816-A059-492E-8232-0CB4EF7F68CE}" sibTransId="{2626588F-DE8A-41F8-B922-98F3D83950F1}"/>
    <dgm:cxn modelId="{6FAD25A5-ED51-4E54-AC7F-AC6D118212C3}" type="presOf" srcId="{362C1D24-D992-4CF2-AD99-30DDD8D323F8}" destId="{F383BA35-1024-44D9-AC4B-DB3C20934BC8}" srcOrd="0" destOrd="0" presId="urn:microsoft.com/office/officeart/2005/8/layout/vList3"/>
    <dgm:cxn modelId="{5BF01ABF-A05D-4B37-BCF0-6900D8C66C67}" type="presOf" srcId="{C44686F0-EA14-4228-ADF9-B5D5FC69EC00}" destId="{34FA3798-4BA4-4497-9320-8009561CE084}" srcOrd="0" destOrd="0" presId="urn:microsoft.com/office/officeart/2005/8/layout/vList3"/>
    <dgm:cxn modelId="{8665C044-C7BC-4B39-8C31-73AA337EE249}" type="presParOf" srcId="{45E937CE-D1D5-4AC9-BB37-5DD598F567E1}" destId="{CBBA6C1C-4D76-4F91-A6A5-CCE231DBFFD3}" srcOrd="0" destOrd="0" presId="urn:microsoft.com/office/officeart/2005/8/layout/vList3"/>
    <dgm:cxn modelId="{C18FDC73-E3F2-4AD9-8C67-6F7333379496}" type="presParOf" srcId="{CBBA6C1C-4D76-4F91-A6A5-CCE231DBFFD3}" destId="{E3FBA711-5AD8-41A5-9E5F-707A7896AAB2}" srcOrd="0" destOrd="0" presId="urn:microsoft.com/office/officeart/2005/8/layout/vList3"/>
    <dgm:cxn modelId="{CEC8A6C6-F79D-4BB2-80E4-398C1D17CB70}" type="presParOf" srcId="{CBBA6C1C-4D76-4F91-A6A5-CCE231DBFFD3}" destId="{92CCD650-862F-41C9-BCE5-9BA469BDDAD1}" srcOrd="1" destOrd="0" presId="urn:microsoft.com/office/officeart/2005/8/layout/vList3"/>
    <dgm:cxn modelId="{BFE8D927-5878-455E-AA10-630EF7ED54B3}" type="presParOf" srcId="{45E937CE-D1D5-4AC9-BB37-5DD598F567E1}" destId="{168DB5EA-76FB-42BF-B080-E3D39DFC1315}" srcOrd="1" destOrd="0" presId="urn:microsoft.com/office/officeart/2005/8/layout/vList3"/>
    <dgm:cxn modelId="{7E75C7D4-6D49-4CF9-B5A8-A8CA39C49796}" type="presParOf" srcId="{45E937CE-D1D5-4AC9-BB37-5DD598F567E1}" destId="{B9BB2516-B7A3-4605-98B8-EFEBD1CEFADA}" srcOrd="2" destOrd="0" presId="urn:microsoft.com/office/officeart/2005/8/layout/vList3"/>
    <dgm:cxn modelId="{EFF3A56B-202D-4A20-8B56-508CCE7511C4}" type="presParOf" srcId="{B9BB2516-B7A3-4605-98B8-EFEBD1CEFADA}" destId="{21283ACA-0E91-45E1-A442-0BD7393B8480}" srcOrd="0" destOrd="0" presId="urn:microsoft.com/office/officeart/2005/8/layout/vList3"/>
    <dgm:cxn modelId="{32438AAC-2852-46BC-B25E-BD145068FA1A}" type="presParOf" srcId="{B9BB2516-B7A3-4605-98B8-EFEBD1CEFADA}" destId="{F383BA35-1024-44D9-AC4B-DB3C20934BC8}" srcOrd="1" destOrd="0" presId="urn:microsoft.com/office/officeart/2005/8/layout/vList3"/>
    <dgm:cxn modelId="{6C947780-855E-498C-8B77-65437D872873}" type="presParOf" srcId="{45E937CE-D1D5-4AC9-BB37-5DD598F567E1}" destId="{9E7FF6EC-D708-4928-8CB4-72E2B1A09439}" srcOrd="3" destOrd="0" presId="urn:microsoft.com/office/officeart/2005/8/layout/vList3"/>
    <dgm:cxn modelId="{7B71C0F3-B7B9-46DD-9EFB-5352A1832E68}" type="presParOf" srcId="{45E937CE-D1D5-4AC9-BB37-5DD598F567E1}" destId="{040EA867-747A-4A99-B026-0FB52AC3C4AF}" srcOrd="4" destOrd="0" presId="urn:microsoft.com/office/officeart/2005/8/layout/vList3"/>
    <dgm:cxn modelId="{D76846B6-602D-47E2-98F8-F1988A60AA40}" type="presParOf" srcId="{040EA867-747A-4A99-B026-0FB52AC3C4AF}" destId="{4A92B896-BDF0-44BE-8CBA-D63E2BF75D28}" srcOrd="0" destOrd="0" presId="urn:microsoft.com/office/officeart/2005/8/layout/vList3"/>
    <dgm:cxn modelId="{95EADF13-A177-4CAA-8786-2A8623F6CAF3}" type="presParOf" srcId="{040EA867-747A-4A99-B026-0FB52AC3C4AF}" destId="{34FA3798-4BA4-4497-9320-8009561CE08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5E614-179B-5343-A6EC-35F123AECAEE}">
      <dsp:nvSpPr>
        <dsp:cNvPr id="0" name=""/>
        <dsp:cNvSpPr/>
      </dsp:nvSpPr>
      <dsp:spPr>
        <a:xfrm>
          <a:off x="5607044" y="362810"/>
          <a:ext cx="961436" cy="9612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74FD8A-8ED7-AC46-AB8C-5E82947BA2D4}">
      <dsp:nvSpPr>
        <dsp:cNvPr id="0" name=""/>
        <dsp:cNvSpPr/>
      </dsp:nvSpPr>
      <dsp:spPr>
        <a:xfrm>
          <a:off x="5639418" y="394857"/>
          <a:ext cx="897300" cy="8971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chemeClr val="bg1"/>
              </a:solidFill>
            </a:rPr>
            <a:t>They extort</a:t>
          </a:r>
        </a:p>
      </dsp:txBody>
      <dsp:txXfrm>
        <a:off x="5767691" y="523047"/>
        <a:ext cx="640754" cy="640779"/>
      </dsp:txXfrm>
    </dsp:sp>
    <dsp:sp modelId="{7CD29DB4-122C-304C-BD46-F37F7BE493E4}">
      <dsp:nvSpPr>
        <dsp:cNvPr id="0" name=""/>
        <dsp:cNvSpPr/>
      </dsp:nvSpPr>
      <dsp:spPr>
        <a:xfrm rot="2700000">
          <a:off x="4613912" y="362702"/>
          <a:ext cx="961301" cy="96130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DDE978-88C8-3443-9CF0-FFAD8DF614B7}">
      <dsp:nvSpPr>
        <dsp:cNvPr id="0" name=""/>
        <dsp:cNvSpPr/>
      </dsp:nvSpPr>
      <dsp:spPr>
        <a:xfrm>
          <a:off x="4646218" y="394857"/>
          <a:ext cx="897300" cy="8971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chemeClr val="bg1"/>
              </a:solidFill>
            </a:rPr>
            <a:t>They strike</a:t>
          </a:r>
        </a:p>
      </dsp:txBody>
      <dsp:txXfrm>
        <a:off x="4774491" y="523047"/>
        <a:ext cx="640754" cy="640779"/>
      </dsp:txXfrm>
    </dsp:sp>
    <dsp:sp modelId="{8CAB6032-1A6E-9B4C-8079-A96210280E46}">
      <dsp:nvSpPr>
        <dsp:cNvPr id="0" name=""/>
        <dsp:cNvSpPr/>
      </dsp:nvSpPr>
      <dsp:spPr>
        <a:xfrm rot="2700000">
          <a:off x="3620713" y="362702"/>
          <a:ext cx="961301" cy="96130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7F6F5-5196-084F-A42E-D2673B498EB2}">
      <dsp:nvSpPr>
        <dsp:cNvPr id="0" name=""/>
        <dsp:cNvSpPr/>
      </dsp:nvSpPr>
      <dsp:spPr>
        <a:xfrm>
          <a:off x="3653019" y="394857"/>
          <a:ext cx="897300" cy="8971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chemeClr val="bg1"/>
              </a:solidFill>
            </a:rPr>
            <a:t>They look for valuable information</a:t>
          </a:r>
        </a:p>
      </dsp:txBody>
      <dsp:txXfrm>
        <a:off x="3781292" y="523047"/>
        <a:ext cx="640754" cy="640779"/>
      </dsp:txXfrm>
    </dsp:sp>
    <dsp:sp modelId="{29C5E97C-5483-CC4A-A008-B96E17D26F78}">
      <dsp:nvSpPr>
        <dsp:cNvPr id="0" name=""/>
        <dsp:cNvSpPr/>
      </dsp:nvSpPr>
      <dsp:spPr>
        <a:xfrm rot="2700000">
          <a:off x="2627514" y="362702"/>
          <a:ext cx="961301" cy="96130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AC0B1E-6834-7147-91C9-D8D246CC9E53}">
      <dsp:nvSpPr>
        <dsp:cNvPr id="0" name=""/>
        <dsp:cNvSpPr/>
      </dsp:nvSpPr>
      <dsp:spPr>
        <a:xfrm>
          <a:off x="2659819" y="394857"/>
          <a:ext cx="897300" cy="8971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chemeClr val="bg1"/>
              </a:solidFill>
            </a:rPr>
            <a:t>They get into your network</a:t>
          </a:r>
        </a:p>
      </dsp:txBody>
      <dsp:txXfrm>
        <a:off x="2787482" y="523047"/>
        <a:ext cx="640754" cy="640779"/>
      </dsp:txXfrm>
    </dsp:sp>
    <dsp:sp modelId="{9D23F3EC-D377-C14E-8C97-7FD2EB82FB80}">
      <dsp:nvSpPr>
        <dsp:cNvPr id="0" name=""/>
        <dsp:cNvSpPr/>
      </dsp:nvSpPr>
      <dsp:spPr>
        <a:xfrm rot="2700000">
          <a:off x="1634314" y="362702"/>
          <a:ext cx="961301" cy="96130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444B2-C126-8A48-B89E-278D1CFC4846}">
      <dsp:nvSpPr>
        <dsp:cNvPr id="0" name=""/>
        <dsp:cNvSpPr/>
      </dsp:nvSpPr>
      <dsp:spPr>
        <a:xfrm>
          <a:off x="1666620" y="394857"/>
          <a:ext cx="897300" cy="897158"/>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solidFill>
                <a:schemeClr val="bg1"/>
              </a:solidFill>
            </a:rPr>
            <a:t>They take advantage of your weakness</a:t>
          </a:r>
        </a:p>
      </dsp:txBody>
      <dsp:txXfrm>
        <a:off x="1794282" y="523047"/>
        <a:ext cx="640754" cy="640779"/>
      </dsp:txXfrm>
    </dsp:sp>
    <dsp:sp modelId="{C464EF83-CFD4-454A-A052-D38CCEF07766}">
      <dsp:nvSpPr>
        <dsp:cNvPr id="0" name=""/>
        <dsp:cNvSpPr/>
      </dsp:nvSpPr>
      <dsp:spPr>
        <a:xfrm rot="2700000">
          <a:off x="641115" y="362702"/>
          <a:ext cx="961301" cy="96130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1944BE-050D-C24F-90E0-48072640CC75}">
      <dsp:nvSpPr>
        <dsp:cNvPr id="0" name=""/>
        <dsp:cNvSpPr/>
      </dsp:nvSpPr>
      <dsp:spPr>
        <a:xfrm>
          <a:off x="672810" y="394857"/>
          <a:ext cx="897300" cy="8971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chemeClr val="bg1"/>
              </a:solidFill>
            </a:rPr>
            <a:t>They target</a:t>
          </a:r>
        </a:p>
      </dsp:txBody>
      <dsp:txXfrm>
        <a:off x="801083" y="523047"/>
        <a:ext cx="640754" cy="640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BAEB8-B78B-B94D-BEFA-99EECABF9355}">
      <dsp:nvSpPr>
        <dsp:cNvPr id="0" name=""/>
        <dsp:cNvSpPr/>
      </dsp:nvSpPr>
      <dsp:spPr>
        <a:xfrm>
          <a:off x="1190" y="853677"/>
          <a:ext cx="1950243" cy="19502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7328" tIns="22860" rIns="107328"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44546A"/>
              </a:solidFill>
            </a:rPr>
            <a:t>Adversarial Threat</a:t>
          </a:r>
        </a:p>
      </dsp:txBody>
      <dsp:txXfrm>
        <a:off x="286796" y="1139283"/>
        <a:ext cx="1379031" cy="1379031"/>
      </dsp:txXfrm>
    </dsp:sp>
    <dsp:sp modelId="{C787A37E-FF94-CB44-AF1B-5E5BE867FA25}">
      <dsp:nvSpPr>
        <dsp:cNvPr id="0" name=""/>
        <dsp:cNvSpPr/>
      </dsp:nvSpPr>
      <dsp:spPr>
        <a:xfrm>
          <a:off x="1561385" y="853677"/>
          <a:ext cx="1950243" cy="19502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7328" tIns="22860" rIns="107328"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44546A"/>
              </a:solidFill>
            </a:rPr>
            <a:t>You and All your Vendor’s </a:t>
          </a:r>
          <a:r>
            <a:rPr lang="en-US" sz="1800" b="1" kern="1200">
              <a:solidFill>
                <a:srgbClr val="44546A"/>
              </a:solidFill>
            </a:rPr>
            <a:t>Security</a:t>
          </a:r>
        </a:p>
      </dsp:txBody>
      <dsp:txXfrm>
        <a:off x="1846991" y="1139283"/>
        <a:ext cx="1379031" cy="1379031"/>
      </dsp:txXfrm>
    </dsp:sp>
    <dsp:sp modelId="{B44EB529-CEE3-CC40-8CBA-7D092F4D6B87}">
      <dsp:nvSpPr>
        <dsp:cNvPr id="0" name=""/>
        <dsp:cNvSpPr/>
      </dsp:nvSpPr>
      <dsp:spPr>
        <a:xfrm>
          <a:off x="3121580" y="853677"/>
          <a:ext cx="1950243" cy="19502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7328" tIns="22860" rIns="107328"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44546A"/>
              </a:solidFill>
            </a:rPr>
            <a:t>You and All your Vendor’s </a:t>
          </a:r>
          <a:r>
            <a:rPr lang="en-US" sz="1800" b="1" kern="1200">
              <a:solidFill>
                <a:srgbClr val="44546A"/>
              </a:solidFill>
            </a:rPr>
            <a:t>Weaknesses</a:t>
          </a:r>
        </a:p>
      </dsp:txBody>
      <dsp:txXfrm>
        <a:off x="3407186" y="1139283"/>
        <a:ext cx="1379031" cy="1379031"/>
      </dsp:txXfrm>
    </dsp:sp>
    <dsp:sp modelId="{A8FE9286-291E-0349-B856-25DDBB8344D7}">
      <dsp:nvSpPr>
        <dsp:cNvPr id="0" name=""/>
        <dsp:cNvSpPr/>
      </dsp:nvSpPr>
      <dsp:spPr>
        <a:xfrm>
          <a:off x="4681775" y="853677"/>
          <a:ext cx="1950243" cy="19502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7328" tIns="22860" rIns="107328"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44546A"/>
              </a:solidFill>
            </a:rPr>
            <a:t>Likelihood of Threat Occurrence</a:t>
          </a:r>
        </a:p>
      </dsp:txBody>
      <dsp:txXfrm>
        <a:off x="4967381" y="1139283"/>
        <a:ext cx="1379031" cy="1379031"/>
      </dsp:txXfrm>
    </dsp:sp>
    <dsp:sp modelId="{D827B019-3DF7-8247-87FF-F56DD2D5F002}">
      <dsp:nvSpPr>
        <dsp:cNvPr id="0" name=""/>
        <dsp:cNvSpPr/>
      </dsp:nvSpPr>
      <dsp:spPr>
        <a:xfrm>
          <a:off x="6241970" y="853677"/>
          <a:ext cx="1950243" cy="19502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7328" tIns="22860" rIns="107328"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44546A"/>
              </a:solidFill>
            </a:rPr>
            <a:t>The Impact of The Threat</a:t>
          </a:r>
        </a:p>
      </dsp:txBody>
      <dsp:txXfrm>
        <a:off x="6527576" y="1139283"/>
        <a:ext cx="1379031" cy="1379031"/>
      </dsp:txXfrm>
    </dsp:sp>
    <dsp:sp modelId="{62154306-76D9-1043-BD16-020E702ABB2D}">
      <dsp:nvSpPr>
        <dsp:cNvPr id="0" name=""/>
        <dsp:cNvSpPr/>
      </dsp:nvSpPr>
      <dsp:spPr>
        <a:xfrm>
          <a:off x="7802165" y="853677"/>
          <a:ext cx="1950243" cy="19502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7328" tIns="22860" rIns="107328"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44546A"/>
              </a:solidFill>
            </a:rPr>
            <a:t>Risk</a:t>
          </a:r>
        </a:p>
      </dsp:txBody>
      <dsp:txXfrm>
        <a:off x="8087771" y="1139283"/>
        <a:ext cx="1379031" cy="1379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BAEB8-B78B-B94D-BEFA-99EECABF9355}">
      <dsp:nvSpPr>
        <dsp:cNvPr id="0" name=""/>
        <dsp:cNvSpPr/>
      </dsp:nvSpPr>
      <dsp:spPr>
        <a:xfrm>
          <a:off x="992" y="542064"/>
          <a:ext cx="1625203" cy="162520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9440" tIns="19050" rIns="89440" bIns="19050" numCol="1" spcCol="1270" anchor="ctr" anchorCtr="0">
          <a:noAutofit/>
        </a:bodyPr>
        <a:lstStyle/>
        <a:p>
          <a:pPr marL="0" lvl="0" indent="0" algn="ctr" defTabSz="666750">
            <a:lnSpc>
              <a:spcPct val="90000"/>
            </a:lnSpc>
            <a:spcBef>
              <a:spcPct val="0"/>
            </a:spcBef>
            <a:spcAft>
              <a:spcPct val="35000"/>
            </a:spcAft>
            <a:buNone/>
          </a:pPr>
          <a:r>
            <a:rPr lang="en-US" sz="1500" kern="1200"/>
            <a:t>Adversarial Threat</a:t>
          </a:r>
        </a:p>
      </dsp:txBody>
      <dsp:txXfrm>
        <a:off x="238997" y="780069"/>
        <a:ext cx="1149193" cy="1149193"/>
      </dsp:txXfrm>
    </dsp:sp>
    <dsp:sp modelId="{C787A37E-FF94-CB44-AF1B-5E5BE867FA25}">
      <dsp:nvSpPr>
        <dsp:cNvPr id="0" name=""/>
        <dsp:cNvSpPr/>
      </dsp:nvSpPr>
      <dsp:spPr>
        <a:xfrm>
          <a:off x="1301154" y="542064"/>
          <a:ext cx="1625203" cy="162520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9440" tIns="19050" rIns="89440" bIns="19050" numCol="1" spcCol="1270" anchor="ctr" anchorCtr="0">
          <a:noAutofit/>
        </a:bodyPr>
        <a:lstStyle/>
        <a:p>
          <a:pPr marL="0" lvl="0" indent="0" algn="ctr" defTabSz="666750">
            <a:lnSpc>
              <a:spcPct val="90000"/>
            </a:lnSpc>
            <a:spcBef>
              <a:spcPct val="0"/>
            </a:spcBef>
            <a:spcAft>
              <a:spcPct val="35000"/>
            </a:spcAft>
            <a:buNone/>
          </a:pPr>
          <a:r>
            <a:rPr lang="en-US" sz="1500" kern="1200"/>
            <a:t>Security Program</a:t>
          </a:r>
        </a:p>
      </dsp:txBody>
      <dsp:txXfrm>
        <a:off x="1539159" y="780069"/>
        <a:ext cx="1149193" cy="1149193"/>
      </dsp:txXfrm>
    </dsp:sp>
    <dsp:sp modelId="{B44EB529-CEE3-CC40-8CBA-7D092F4D6B87}">
      <dsp:nvSpPr>
        <dsp:cNvPr id="0" name=""/>
        <dsp:cNvSpPr/>
      </dsp:nvSpPr>
      <dsp:spPr>
        <a:xfrm>
          <a:off x="2601317" y="542064"/>
          <a:ext cx="1625203" cy="162520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9440" tIns="19050" rIns="89440" bIns="19050" numCol="1" spcCol="1270" anchor="ctr" anchorCtr="0">
          <a:noAutofit/>
        </a:bodyPr>
        <a:lstStyle/>
        <a:p>
          <a:pPr marL="0" lvl="0" indent="0" algn="ctr" defTabSz="666750">
            <a:lnSpc>
              <a:spcPct val="90000"/>
            </a:lnSpc>
            <a:spcBef>
              <a:spcPct val="0"/>
            </a:spcBef>
            <a:spcAft>
              <a:spcPct val="35000"/>
            </a:spcAft>
            <a:buNone/>
          </a:pPr>
          <a:r>
            <a:rPr lang="en-US" sz="1500" kern="1200"/>
            <a:t>Weaknesses</a:t>
          </a:r>
        </a:p>
      </dsp:txBody>
      <dsp:txXfrm>
        <a:off x="2839322" y="780069"/>
        <a:ext cx="1149193" cy="1149193"/>
      </dsp:txXfrm>
    </dsp:sp>
    <dsp:sp modelId="{A8FE9286-291E-0349-B856-25DDBB8344D7}">
      <dsp:nvSpPr>
        <dsp:cNvPr id="0" name=""/>
        <dsp:cNvSpPr/>
      </dsp:nvSpPr>
      <dsp:spPr>
        <a:xfrm>
          <a:off x="3901479" y="542064"/>
          <a:ext cx="1625203" cy="162520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9440" tIns="19050" rIns="89440" bIns="19050" numCol="1" spcCol="1270" anchor="ctr" anchorCtr="0">
          <a:noAutofit/>
        </a:bodyPr>
        <a:lstStyle/>
        <a:p>
          <a:pPr marL="0" lvl="0" indent="0" algn="ctr" defTabSz="666750">
            <a:lnSpc>
              <a:spcPct val="90000"/>
            </a:lnSpc>
            <a:spcBef>
              <a:spcPct val="0"/>
            </a:spcBef>
            <a:spcAft>
              <a:spcPct val="35000"/>
            </a:spcAft>
            <a:buNone/>
          </a:pPr>
          <a:r>
            <a:rPr lang="en-US" sz="1500" kern="1200"/>
            <a:t>Likelihood of Threat Occurrence</a:t>
          </a:r>
        </a:p>
      </dsp:txBody>
      <dsp:txXfrm>
        <a:off x="4139484" y="780069"/>
        <a:ext cx="1149193" cy="1149193"/>
      </dsp:txXfrm>
    </dsp:sp>
    <dsp:sp modelId="{D827B019-3DF7-8247-87FF-F56DD2D5F002}">
      <dsp:nvSpPr>
        <dsp:cNvPr id="0" name=""/>
        <dsp:cNvSpPr/>
      </dsp:nvSpPr>
      <dsp:spPr>
        <a:xfrm>
          <a:off x="5201642" y="542064"/>
          <a:ext cx="1625203" cy="162520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9440" tIns="19050" rIns="89440" bIns="19050" numCol="1" spcCol="1270" anchor="ctr" anchorCtr="0">
          <a:noAutofit/>
        </a:bodyPr>
        <a:lstStyle/>
        <a:p>
          <a:pPr marL="0" lvl="0" indent="0" algn="ctr" defTabSz="666750">
            <a:lnSpc>
              <a:spcPct val="90000"/>
            </a:lnSpc>
            <a:spcBef>
              <a:spcPct val="0"/>
            </a:spcBef>
            <a:spcAft>
              <a:spcPct val="35000"/>
            </a:spcAft>
            <a:buNone/>
          </a:pPr>
          <a:r>
            <a:rPr lang="en-US" sz="1500" kern="1200"/>
            <a:t>The Impact of The Threat</a:t>
          </a:r>
        </a:p>
      </dsp:txBody>
      <dsp:txXfrm>
        <a:off x="5439647" y="780069"/>
        <a:ext cx="1149193" cy="1149193"/>
      </dsp:txXfrm>
    </dsp:sp>
    <dsp:sp modelId="{62154306-76D9-1043-BD16-020E702ABB2D}">
      <dsp:nvSpPr>
        <dsp:cNvPr id="0" name=""/>
        <dsp:cNvSpPr/>
      </dsp:nvSpPr>
      <dsp:spPr>
        <a:xfrm>
          <a:off x="6501804" y="542064"/>
          <a:ext cx="1625203" cy="162520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9440" tIns="19050" rIns="89440" bIns="19050" numCol="1" spcCol="1270" anchor="ctr" anchorCtr="0">
          <a:noAutofit/>
        </a:bodyPr>
        <a:lstStyle/>
        <a:p>
          <a:pPr marL="0" lvl="0" indent="0" algn="ctr" defTabSz="666750">
            <a:lnSpc>
              <a:spcPct val="90000"/>
            </a:lnSpc>
            <a:spcBef>
              <a:spcPct val="0"/>
            </a:spcBef>
            <a:spcAft>
              <a:spcPct val="35000"/>
            </a:spcAft>
            <a:buNone/>
          </a:pPr>
          <a:r>
            <a:rPr lang="en-US" sz="1500" kern="1200"/>
            <a:t>Risk</a:t>
          </a:r>
        </a:p>
      </dsp:txBody>
      <dsp:txXfrm>
        <a:off x="6739809" y="780069"/>
        <a:ext cx="1149193" cy="1149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317D2-F9FB-4392-A9AB-B30EBE03B357}">
      <dsp:nvSpPr>
        <dsp:cNvPr id="0" name=""/>
        <dsp:cNvSpPr/>
      </dsp:nvSpPr>
      <dsp:spPr>
        <a:xfrm rot="10800000">
          <a:off x="925802" y="41896"/>
          <a:ext cx="2882798" cy="948449"/>
        </a:xfrm>
        <a:prstGeom prst="homePlat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45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t>Type of Information accessed/used</a:t>
          </a:r>
        </a:p>
      </dsp:txBody>
      <dsp:txXfrm rot="10800000">
        <a:off x="1162914" y="41896"/>
        <a:ext cx="2645686" cy="948449"/>
      </dsp:txXfrm>
    </dsp:sp>
    <dsp:sp modelId="{065772B5-0767-4EA3-A18F-75ED7FA3C456}">
      <dsp:nvSpPr>
        <dsp:cNvPr id="0" name=""/>
        <dsp:cNvSpPr/>
      </dsp:nvSpPr>
      <dsp:spPr>
        <a:xfrm>
          <a:off x="441142" y="3101"/>
          <a:ext cx="1026039" cy="102603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CCD650-862F-41C9-BCE5-9BA469BDDAD1}">
      <dsp:nvSpPr>
        <dsp:cNvPr id="0" name=""/>
        <dsp:cNvSpPr/>
      </dsp:nvSpPr>
      <dsp:spPr>
        <a:xfrm rot="10800000">
          <a:off x="968341" y="1335420"/>
          <a:ext cx="2826079" cy="1026039"/>
        </a:xfrm>
        <a:prstGeom prst="homePlat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45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t>Use of Information</a:t>
          </a:r>
        </a:p>
      </dsp:txBody>
      <dsp:txXfrm rot="10800000">
        <a:off x="1224851" y="1335420"/>
        <a:ext cx="2569569" cy="1026039"/>
      </dsp:txXfrm>
    </dsp:sp>
    <dsp:sp modelId="{E3FBA711-5AD8-41A5-9E5F-707A7896AAB2}">
      <dsp:nvSpPr>
        <dsp:cNvPr id="0" name=""/>
        <dsp:cNvSpPr/>
      </dsp:nvSpPr>
      <dsp:spPr>
        <a:xfrm>
          <a:off x="455322" y="1335420"/>
          <a:ext cx="1026039" cy="1026039"/>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83BA35-1024-44D9-AC4B-DB3C20934BC8}">
      <dsp:nvSpPr>
        <dsp:cNvPr id="0" name=""/>
        <dsp:cNvSpPr/>
      </dsp:nvSpPr>
      <dsp:spPr>
        <a:xfrm rot="10800000">
          <a:off x="991543" y="2667740"/>
          <a:ext cx="2826079" cy="1026039"/>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45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t>Type of Access</a:t>
          </a:r>
        </a:p>
      </dsp:txBody>
      <dsp:txXfrm rot="10800000">
        <a:off x="1248053" y="2667740"/>
        <a:ext cx="2569569" cy="1026039"/>
      </dsp:txXfrm>
    </dsp:sp>
    <dsp:sp modelId="{21283ACA-0E91-45E1-A442-0BD7393B8480}">
      <dsp:nvSpPr>
        <dsp:cNvPr id="0" name=""/>
        <dsp:cNvSpPr/>
      </dsp:nvSpPr>
      <dsp:spPr>
        <a:xfrm>
          <a:off x="455322" y="2667740"/>
          <a:ext cx="1026039" cy="1026039"/>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FA3798-4BA4-4497-9320-8009561CE084}">
      <dsp:nvSpPr>
        <dsp:cNvPr id="0" name=""/>
        <dsp:cNvSpPr/>
      </dsp:nvSpPr>
      <dsp:spPr>
        <a:xfrm rot="10800000">
          <a:off x="968341" y="4000059"/>
          <a:ext cx="2826079" cy="1026039"/>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45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t>Amount of Information</a:t>
          </a:r>
        </a:p>
      </dsp:txBody>
      <dsp:txXfrm rot="10800000">
        <a:off x="1224851" y="4000059"/>
        <a:ext cx="2569569" cy="1026039"/>
      </dsp:txXfrm>
    </dsp:sp>
    <dsp:sp modelId="{4A92B896-BDF0-44BE-8CBA-D63E2BF75D28}">
      <dsp:nvSpPr>
        <dsp:cNvPr id="0" name=""/>
        <dsp:cNvSpPr/>
      </dsp:nvSpPr>
      <dsp:spPr>
        <a:xfrm>
          <a:off x="455322" y="4000059"/>
          <a:ext cx="1026039" cy="1026039"/>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CD650-862F-41C9-BCE5-9BA469BDDAD1}">
      <dsp:nvSpPr>
        <dsp:cNvPr id="0" name=""/>
        <dsp:cNvSpPr/>
      </dsp:nvSpPr>
      <dsp:spPr>
        <a:xfrm rot="10800000">
          <a:off x="1061144" y="213279"/>
          <a:ext cx="2826079" cy="973965"/>
        </a:xfrm>
        <a:prstGeom prst="homePlat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148"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t>Company Name</a:t>
          </a:r>
        </a:p>
      </dsp:txBody>
      <dsp:txXfrm rot="10800000">
        <a:off x="1304635" y="213279"/>
        <a:ext cx="2582588" cy="973965"/>
      </dsp:txXfrm>
    </dsp:sp>
    <dsp:sp modelId="{E3FBA711-5AD8-41A5-9E5F-707A7896AAB2}">
      <dsp:nvSpPr>
        <dsp:cNvPr id="0" name=""/>
        <dsp:cNvSpPr/>
      </dsp:nvSpPr>
      <dsp:spPr>
        <a:xfrm>
          <a:off x="362519" y="1638"/>
          <a:ext cx="1397248" cy="139724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83BA35-1024-44D9-AC4B-DB3C20934BC8}">
      <dsp:nvSpPr>
        <dsp:cNvPr id="0" name=""/>
        <dsp:cNvSpPr/>
      </dsp:nvSpPr>
      <dsp:spPr>
        <a:xfrm rot="10800000">
          <a:off x="1084346" y="2027617"/>
          <a:ext cx="2826079" cy="973965"/>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148"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t>Service/Function</a:t>
          </a:r>
        </a:p>
      </dsp:txBody>
      <dsp:txXfrm rot="10800000">
        <a:off x="1327837" y="2027617"/>
        <a:ext cx="2582588" cy="973965"/>
      </dsp:txXfrm>
    </dsp:sp>
    <dsp:sp modelId="{21283ACA-0E91-45E1-A442-0BD7393B8480}">
      <dsp:nvSpPr>
        <dsp:cNvPr id="0" name=""/>
        <dsp:cNvSpPr/>
      </dsp:nvSpPr>
      <dsp:spPr>
        <a:xfrm>
          <a:off x="362519" y="1815975"/>
          <a:ext cx="1397248" cy="1397248"/>
        </a:xfrm>
        <a:prstGeom prst="ellipse">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FA3798-4BA4-4497-9320-8009561CE084}">
      <dsp:nvSpPr>
        <dsp:cNvPr id="0" name=""/>
        <dsp:cNvSpPr/>
      </dsp:nvSpPr>
      <dsp:spPr>
        <a:xfrm rot="10800000">
          <a:off x="1061144" y="3841954"/>
          <a:ext cx="2826079" cy="973965"/>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148"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t>Access Needs</a:t>
          </a:r>
        </a:p>
      </dsp:txBody>
      <dsp:txXfrm rot="10800000">
        <a:off x="1304635" y="3841954"/>
        <a:ext cx="2582588" cy="973965"/>
      </dsp:txXfrm>
    </dsp:sp>
    <dsp:sp modelId="{4A92B896-BDF0-44BE-8CBA-D63E2BF75D28}">
      <dsp:nvSpPr>
        <dsp:cNvPr id="0" name=""/>
        <dsp:cNvSpPr/>
      </dsp:nvSpPr>
      <dsp:spPr>
        <a:xfrm>
          <a:off x="362519" y="3630313"/>
          <a:ext cx="1397248" cy="1397248"/>
        </a:xfrm>
        <a:prstGeom prst="ellipse">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9121B9-D508-1E4E-D00B-A92AD3FD2FCE}"/>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AA92918-72D3-02F3-7E61-C319BCA3F1BE}"/>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DC91D7F6-200B-1F42-AA7E-095A8169A186}" type="datetimeFigureOut">
              <a:rPr lang="en-US" smtClean="0"/>
              <a:t>4/6/2023</a:t>
            </a:fld>
            <a:endParaRPr lang="en-US"/>
          </a:p>
        </p:txBody>
      </p:sp>
      <p:sp>
        <p:nvSpPr>
          <p:cNvPr id="4" name="Footer Placeholder 3">
            <a:extLst>
              <a:ext uri="{FF2B5EF4-FFF2-40B4-BE49-F238E27FC236}">
                <a16:creationId xmlns:a16="http://schemas.microsoft.com/office/drawing/2014/main" id="{2D24BABC-500E-FFEE-9D86-37FA57627672}"/>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321B29-52B8-27BD-DB97-F36A04F3F66F}"/>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8935BCF6-B2A4-2445-BB70-D482181BB2D6}" type="slidenum">
              <a:rPr lang="en-US" smtClean="0"/>
              <a:t>‹#›</a:t>
            </a:fld>
            <a:endParaRPr lang="en-US"/>
          </a:p>
        </p:txBody>
      </p:sp>
    </p:spTree>
    <p:extLst>
      <p:ext uri="{BB962C8B-B14F-4D97-AF65-F5344CB8AC3E}">
        <p14:creationId xmlns:p14="http://schemas.microsoft.com/office/powerpoint/2010/main" val="3829117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1" tIns="48325" rIns="96651" bIns="48325" rtlCol="0"/>
          <a:lstStyle>
            <a:lvl1pPr algn="r">
              <a:defRPr sz="1200"/>
            </a:lvl1pPr>
          </a:lstStyle>
          <a:p>
            <a:fld id="{94B0BBBB-F4AE-7B4B-ABC6-7D5BD4B3FD68}" type="datetimeFigureOut">
              <a:rPr lang="en-US" smtClean="0"/>
              <a:t>4/6/2023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51" tIns="48325" rIns="96651" bIns="48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5" rIns="96651" bIns="48325" rtlCol="0" anchor="b"/>
          <a:lstStyle>
            <a:lvl1pPr algn="r">
              <a:defRPr sz="1200"/>
            </a:lvl1pPr>
          </a:lstStyle>
          <a:p>
            <a:fld id="{BBD1E563-2CF8-BE4B-A8EB-3E031D3BA788}" type="slidenum">
              <a:rPr lang="en-US" smtClean="0"/>
              <a:t>‹#›</a:t>
            </a:fld>
            <a:endParaRPr lang="en-US"/>
          </a:p>
        </p:txBody>
      </p:sp>
    </p:spTree>
    <p:extLst>
      <p:ext uri="{BB962C8B-B14F-4D97-AF65-F5344CB8AC3E}">
        <p14:creationId xmlns:p14="http://schemas.microsoft.com/office/powerpoint/2010/main" val="2239848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0533B-6B6A-B849-BB28-05E4E0A45B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8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1E563-2CF8-BE4B-A8EB-3E031D3BA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996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1E563-2CF8-BE4B-A8EB-3E031D3BA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243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1E563-2CF8-BE4B-A8EB-3E031D3BA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559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1E563-2CF8-BE4B-A8EB-3E031D3BA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60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1E563-2CF8-BE4B-A8EB-3E031D3BA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123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a methodology that has meaning for the org</a:t>
            </a:r>
          </a:p>
        </p:txBody>
      </p:sp>
      <p:sp>
        <p:nvSpPr>
          <p:cNvPr id="4" name="Slide Number Placeholder 3"/>
          <p:cNvSpPr>
            <a:spLocks noGrp="1"/>
          </p:cNvSpPr>
          <p:nvPr>
            <p:ph type="sldNum" sz="quarter" idx="5"/>
          </p:nvPr>
        </p:nvSpPr>
        <p:spPr/>
        <p:txBody>
          <a:bodyPr/>
          <a:lstStyle/>
          <a:p>
            <a:fld id="{BBD1E563-2CF8-BE4B-A8EB-3E031D3BA788}" type="slidenum">
              <a:rPr lang="en-US" smtClean="0"/>
              <a:t>27</a:t>
            </a:fld>
            <a:endParaRPr lang="en-US"/>
          </a:p>
        </p:txBody>
      </p:sp>
    </p:spTree>
    <p:extLst>
      <p:ext uri="{BB962C8B-B14F-4D97-AF65-F5344CB8AC3E}">
        <p14:creationId xmlns:p14="http://schemas.microsoft.com/office/powerpoint/2010/main" val="836634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1E563-2CF8-BE4B-A8EB-3E031D3BA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27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1E563-2CF8-BE4B-A8EB-3E031D3BA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646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4B7C33-0FA8-2948-9D52-08BFD3E42110}"/>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CF06848-DCAE-5C41-BFE6-EE5CBE11FA73}"/>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15" name="Text Placeholder 20">
            <a:extLst>
              <a:ext uri="{FF2B5EF4-FFF2-40B4-BE49-F238E27FC236}">
                <a16:creationId xmlns:a16="http://schemas.microsoft.com/office/drawing/2014/main" id="{F5A46E75-86F0-F64E-BB59-2A1ECDA0C461}"/>
              </a:ext>
            </a:extLst>
          </p:cNvPr>
          <p:cNvSpPr>
            <a:spLocks noGrp="1"/>
          </p:cNvSpPr>
          <p:nvPr>
            <p:ph type="body" sz="quarter" idx="11"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16" name="Rectangle 15">
            <a:extLst>
              <a:ext uri="{FF2B5EF4-FFF2-40B4-BE49-F238E27FC236}">
                <a16:creationId xmlns:a16="http://schemas.microsoft.com/office/drawing/2014/main" id="{F8BF0B56-29C8-E049-AFE2-4829CDB1E902}"/>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6" name="Picture 5">
            <a:extLst>
              <a:ext uri="{FF2B5EF4-FFF2-40B4-BE49-F238E27FC236}">
                <a16:creationId xmlns:a16="http://schemas.microsoft.com/office/drawing/2014/main" id="{02B6DA78-8485-4811-C427-A062ED6B9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65740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ographies 6-up">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A40999-BF02-4644-BEBE-BF3287771F62}"/>
              </a:ext>
            </a:extLst>
          </p:cNvPr>
          <p:cNvSpPr/>
          <p:nvPr userDrawn="1"/>
        </p:nvSpPr>
        <p:spPr>
          <a:xfrm>
            <a:off x="1640444" y="1708368"/>
            <a:ext cx="2426230" cy="1719885"/>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icture Placeholder 47">
            <a:extLst>
              <a:ext uri="{FF2B5EF4-FFF2-40B4-BE49-F238E27FC236}">
                <a16:creationId xmlns:a16="http://schemas.microsoft.com/office/drawing/2014/main" id="{94DACADA-B737-DC4B-9A34-C2721ACA6D3A}"/>
              </a:ext>
            </a:extLst>
          </p:cNvPr>
          <p:cNvSpPr>
            <a:spLocks noGrp="1"/>
          </p:cNvSpPr>
          <p:nvPr>
            <p:ph type="pic" sz="quarter" idx="10" hasCustomPrompt="1"/>
          </p:nvPr>
        </p:nvSpPr>
        <p:spPr>
          <a:xfrm>
            <a:off x="219182" y="1711324"/>
            <a:ext cx="1421262" cy="1713753"/>
          </a:xfrm>
          <a:prstGeom prst="rect">
            <a:avLst/>
          </a:prstGeom>
        </p:spPr>
        <p:txBody>
          <a:bodyPr anchor="ctr"/>
          <a:lstStyle>
            <a:lvl1pPr marL="0" indent="0" algn="ctr">
              <a:buNone/>
              <a:defRPr sz="1000" i="1">
                <a:solidFill>
                  <a:srgbClr val="44546A"/>
                </a:solidFill>
              </a:defRPr>
            </a:lvl1pPr>
          </a:lstStyle>
          <a:p>
            <a:r>
              <a:rPr lang="en-US"/>
              <a:t>Pre-sized photo</a:t>
            </a:r>
            <a:br>
              <a:rPr lang="en-US"/>
            </a:br>
            <a:r>
              <a:rPr lang="en-US"/>
              <a:t>will go here</a:t>
            </a:r>
          </a:p>
        </p:txBody>
      </p:sp>
      <p:sp>
        <p:nvSpPr>
          <p:cNvPr id="7" name="Rectangle 6">
            <a:extLst>
              <a:ext uri="{FF2B5EF4-FFF2-40B4-BE49-F238E27FC236}">
                <a16:creationId xmlns:a16="http://schemas.microsoft.com/office/drawing/2014/main" id="{161E2CCA-73D7-A846-9D80-91CA0AEF5703}"/>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BFEA9F0E-C199-5241-801C-51ABEBE3026D}"/>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49" name="Text Placeholder 20">
            <a:extLst>
              <a:ext uri="{FF2B5EF4-FFF2-40B4-BE49-F238E27FC236}">
                <a16:creationId xmlns:a16="http://schemas.microsoft.com/office/drawing/2014/main" id="{3F0A4BFF-05F3-4243-9CC9-53EBC12495A7}"/>
              </a:ext>
            </a:extLst>
          </p:cNvPr>
          <p:cNvSpPr>
            <a:spLocks noGrp="1"/>
          </p:cNvSpPr>
          <p:nvPr>
            <p:ph type="body" sz="quarter" idx="11" hasCustomPrompt="1"/>
          </p:nvPr>
        </p:nvSpPr>
        <p:spPr>
          <a:xfrm>
            <a:off x="1639325" y="1730683"/>
            <a:ext cx="2316577" cy="261382"/>
          </a:xfrm>
          <a:prstGeom prst="rect">
            <a:avLst/>
          </a:prstGeom>
        </p:spPr>
        <p:txBody>
          <a:bodyPr/>
          <a:lstStyle>
            <a:lvl1pPr marL="0" indent="0">
              <a:buNone/>
              <a:defRPr sz="1300" b="1">
                <a:solidFill>
                  <a:srgbClr val="44546A"/>
                </a:solidFill>
              </a:defRPr>
            </a:lvl1pPr>
            <a:lvl2pPr marL="457200" indent="0">
              <a:buNone/>
              <a:defRPr/>
            </a:lvl2pPr>
          </a:lstStyle>
          <a:p>
            <a:pPr lvl="0"/>
            <a:r>
              <a:rPr lang="en-US"/>
              <a:t>Name &amp; Creds</a:t>
            </a:r>
          </a:p>
        </p:txBody>
      </p:sp>
      <p:sp>
        <p:nvSpPr>
          <p:cNvPr id="50" name="Text Placeholder 20">
            <a:extLst>
              <a:ext uri="{FF2B5EF4-FFF2-40B4-BE49-F238E27FC236}">
                <a16:creationId xmlns:a16="http://schemas.microsoft.com/office/drawing/2014/main" id="{19F6B9CA-9B13-AE45-A6C7-71D82397B9DA}"/>
              </a:ext>
            </a:extLst>
          </p:cNvPr>
          <p:cNvSpPr>
            <a:spLocks noGrp="1"/>
          </p:cNvSpPr>
          <p:nvPr>
            <p:ph type="body" sz="quarter" idx="12" hasCustomPrompt="1"/>
          </p:nvPr>
        </p:nvSpPr>
        <p:spPr>
          <a:xfrm>
            <a:off x="1642780" y="1981200"/>
            <a:ext cx="2314240" cy="227666"/>
          </a:xfrm>
          <a:prstGeom prst="rect">
            <a:avLst/>
          </a:prstGeom>
        </p:spPr>
        <p:txBody>
          <a:bodyPr/>
          <a:lstStyle>
            <a:lvl1pPr marL="0" indent="0">
              <a:buNone/>
              <a:defRPr sz="1200" b="0">
                <a:solidFill>
                  <a:srgbClr val="44546A"/>
                </a:solidFill>
              </a:defRPr>
            </a:lvl1pPr>
            <a:lvl2pPr marL="457200" indent="0">
              <a:buNone/>
              <a:defRPr/>
            </a:lvl2pPr>
          </a:lstStyle>
          <a:p>
            <a:pPr lvl="0"/>
            <a:r>
              <a:rPr lang="en-US"/>
              <a:t>Title Here</a:t>
            </a:r>
          </a:p>
        </p:txBody>
      </p:sp>
      <p:sp>
        <p:nvSpPr>
          <p:cNvPr id="51" name="Text Placeholder 24">
            <a:extLst>
              <a:ext uri="{FF2B5EF4-FFF2-40B4-BE49-F238E27FC236}">
                <a16:creationId xmlns:a16="http://schemas.microsoft.com/office/drawing/2014/main" id="{5C17BC53-9A44-374C-B116-2A26658E4D9E}"/>
              </a:ext>
            </a:extLst>
          </p:cNvPr>
          <p:cNvSpPr>
            <a:spLocks noGrp="1"/>
          </p:cNvSpPr>
          <p:nvPr>
            <p:ph type="body" sz="quarter" idx="13" hasCustomPrompt="1"/>
          </p:nvPr>
        </p:nvSpPr>
        <p:spPr>
          <a:xfrm>
            <a:off x="1635532" y="2420614"/>
            <a:ext cx="2306992" cy="895891"/>
          </a:xfrm>
          <a:prstGeom prst="rect">
            <a:avLst/>
          </a:prstGeom>
        </p:spPr>
        <p:txBody>
          <a:bodyPr/>
          <a:lstStyle>
            <a:lvl1pPr marL="171450" marR="0" indent="-171450" algn="l" defTabSz="914400" rtl="0" eaLnBrk="1" fontAlgn="auto" latinLnBrk="0" hangingPunct="1">
              <a:lnSpc>
                <a:spcPts val="1000"/>
              </a:lnSpc>
              <a:spcBef>
                <a:spcPts val="400"/>
              </a:spcBef>
              <a:spcAft>
                <a:spcPts val="0"/>
              </a:spcAft>
              <a:buClrTx/>
              <a:buSzTx/>
              <a:buFont typeface="Arial" panose="020B0604020202020204" pitchFamily="34" charset="0"/>
              <a:buChar char="•"/>
              <a:tabLst/>
              <a:defRPr sz="1000" baseline="0">
                <a:solidFill>
                  <a:schemeClr val="tx1">
                    <a:lumMod val="75000"/>
                    <a:lumOff val="25000"/>
                  </a:schemeClr>
                </a:solidFill>
              </a:defRPr>
            </a:lvl1pPr>
            <a:lvl2pPr marL="457200" indent="0">
              <a:buNone/>
              <a:defRPr/>
            </a:lvl2pPr>
          </a:lstStyle>
          <a:p>
            <a:pPr lvl="0"/>
            <a:r>
              <a:rPr lang="en-US"/>
              <a:t>Insert fact 1</a:t>
            </a:r>
          </a:p>
          <a:p>
            <a:pPr marL="171450" marR="0" lvl="0" indent="-171450" algn="l" defTabSz="914400" rtl="0" eaLnBrk="1" fontAlgn="auto" latinLnBrk="0" hangingPunct="1">
              <a:lnSpc>
                <a:spcPts val="1000"/>
              </a:lnSpc>
              <a:spcBef>
                <a:spcPts val="400"/>
              </a:spcBef>
              <a:spcAft>
                <a:spcPts val="0"/>
              </a:spcAft>
              <a:buClrTx/>
              <a:buSzTx/>
              <a:buFont typeface="Arial" panose="020B0604020202020204" pitchFamily="34" charset="0"/>
              <a:buChar char="•"/>
              <a:tabLst/>
              <a:defRPr/>
            </a:pPr>
            <a:r>
              <a:rPr lang="en-US"/>
              <a:t>Insert fact 1</a:t>
            </a:r>
          </a:p>
          <a:p>
            <a:pPr marL="171450" marR="0" lvl="0" indent="-171450" algn="l" defTabSz="914400" rtl="0" eaLnBrk="1" fontAlgn="auto" latinLnBrk="0" hangingPunct="1">
              <a:lnSpc>
                <a:spcPts val="1000"/>
              </a:lnSpc>
              <a:spcBef>
                <a:spcPts val="400"/>
              </a:spcBef>
              <a:spcAft>
                <a:spcPts val="0"/>
              </a:spcAft>
              <a:buClrTx/>
              <a:buSzTx/>
              <a:buFont typeface="Arial" panose="020B0604020202020204" pitchFamily="34" charset="0"/>
              <a:buChar char="•"/>
              <a:tabLst/>
              <a:defRPr/>
            </a:pPr>
            <a:r>
              <a:rPr lang="en-US"/>
              <a:t>Insert fact 1</a:t>
            </a:r>
          </a:p>
          <a:p>
            <a:pPr lvl="0"/>
            <a:endParaRPr lang="en-US"/>
          </a:p>
        </p:txBody>
      </p:sp>
      <p:sp>
        <p:nvSpPr>
          <p:cNvPr id="67" name="Picture Placeholder 47">
            <a:extLst>
              <a:ext uri="{FF2B5EF4-FFF2-40B4-BE49-F238E27FC236}">
                <a16:creationId xmlns:a16="http://schemas.microsoft.com/office/drawing/2014/main" id="{3510A952-95C8-5941-B784-D84EAD619AE2}"/>
              </a:ext>
            </a:extLst>
          </p:cNvPr>
          <p:cNvSpPr>
            <a:spLocks noGrp="1"/>
          </p:cNvSpPr>
          <p:nvPr>
            <p:ph type="pic" sz="quarter" idx="18" hasCustomPrompt="1"/>
          </p:nvPr>
        </p:nvSpPr>
        <p:spPr>
          <a:xfrm>
            <a:off x="8175317" y="1711324"/>
            <a:ext cx="1421262" cy="1713753"/>
          </a:xfrm>
          <a:prstGeom prst="rect">
            <a:avLst/>
          </a:prstGeom>
        </p:spPr>
        <p:txBody>
          <a:bodyPr anchor="ctr"/>
          <a:lstStyle>
            <a:lvl1pPr marL="0" indent="0" algn="ctr">
              <a:buNone/>
              <a:defRPr sz="1000" i="1">
                <a:solidFill>
                  <a:srgbClr val="44546A"/>
                </a:solidFill>
              </a:defRPr>
            </a:lvl1pPr>
          </a:lstStyle>
          <a:p>
            <a:r>
              <a:rPr lang="en-US"/>
              <a:t>Pre-sized photo</a:t>
            </a:r>
            <a:br>
              <a:rPr lang="en-US"/>
            </a:br>
            <a:r>
              <a:rPr lang="en-US"/>
              <a:t>will go here</a:t>
            </a:r>
          </a:p>
        </p:txBody>
      </p:sp>
      <p:sp>
        <p:nvSpPr>
          <p:cNvPr id="72" name="Picture Placeholder 47">
            <a:extLst>
              <a:ext uri="{FF2B5EF4-FFF2-40B4-BE49-F238E27FC236}">
                <a16:creationId xmlns:a16="http://schemas.microsoft.com/office/drawing/2014/main" id="{027B04DD-902A-194E-8983-5927BEB7B8AD}"/>
              </a:ext>
            </a:extLst>
          </p:cNvPr>
          <p:cNvSpPr>
            <a:spLocks noGrp="1"/>
          </p:cNvSpPr>
          <p:nvPr>
            <p:ph type="pic" sz="quarter" idx="22" hasCustomPrompt="1"/>
          </p:nvPr>
        </p:nvSpPr>
        <p:spPr>
          <a:xfrm>
            <a:off x="4201069" y="1711324"/>
            <a:ext cx="1421262" cy="1713753"/>
          </a:xfrm>
          <a:prstGeom prst="rect">
            <a:avLst/>
          </a:prstGeom>
        </p:spPr>
        <p:txBody>
          <a:bodyPr anchor="ctr"/>
          <a:lstStyle>
            <a:lvl1pPr marL="0" indent="0" algn="ctr">
              <a:buNone/>
              <a:defRPr sz="1000" i="1">
                <a:solidFill>
                  <a:srgbClr val="44546A"/>
                </a:solidFill>
              </a:defRPr>
            </a:lvl1pPr>
          </a:lstStyle>
          <a:p>
            <a:r>
              <a:rPr lang="en-US"/>
              <a:t>Pre-sized photo</a:t>
            </a:r>
            <a:br>
              <a:rPr lang="en-US"/>
            </a:br>
            <a:r>
              <a:rPr lang="en-US"/>
              <a:t>will go here</a:t>
            </a:r>
          </a:p>
        </p:txBody>
      </p:sp>
      <p:sp>
        <p:nvSpPr>
          <p:cNvPr id="40" name="Text Placeholder 20">
            <a:extLst>
              <a:ext uri="{FF2B5EF4-FFF2-40B4-BE49-F238E27FC236}">
                <a16:creationId xmlns:a16="http://schemas.microsoft.com/office/drawing/2014/main" id="{E6B81AC4-D150-1543-9492-2162E0B70BAF}"/>
              </a:ext>
            </a:extLst>
          </p:cNvPr>
          <p:cNvSpPr>
            <a:spLocks noGrp="1"/>
          </p:cNvSpPr>
          <p:nvPr>
            <p:ph type="body" sz="quarter" idx="34"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39" name="Rectangle 38">
            <a:extLst>
              <a:ext uri="{FF2B5EF4-FFF2-40B4-BE49-F238E27FC236}">
                <a16:creationId xmlns:a16="http://schemas.microsoft.com/office/drawing/2014/main" id="{138C68F4-B385-8A4D-A915-FB85AEA173FE}"/>
              </a:ext>
            </a:extLst>
          </p:cNvPr>
          <p:cNvSpPr/>
          <p:nvPr userDrawn="1"/>
        </p:nvSpPr>
        <p:spPr>
          <a:xfrm>
            <a:off x="5637098" y="1708368"/>
            <a:ext cx="2426230" cy="1719885"/>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20">
            <a:extLst>
              <a:ext uri="{FF2B5EF4-FFF2-40B4-BE49-F238E27FC236}">
                <a16:creationId xmlns:a16="http://schemas.microsoft.com/office/drawing/2014/main" id="{ACE59F81-D665-1644-ACBC-EABE985E431F}"/>
              </a:ext>
            </a:extLst>
          </p:cNvPr>
          <p:cNvSpPr>
            <a:spLocks noGrp="1"/>
          </p:cNvSpPr>
          <p:nvPr>
            <p:ph type="body" sz="quarter" idx="35" hasCustomPrompt="1"/>
          </p:nvPr>
        </p:nvSpPr>
        <p:spPr>
          <a:xfrm>
            <a:off x="5635979" y="1730683"/>
            <a:ext cx="2316577" cy="261382"/>
          </a:xfrm>
          <a:prstGeom prst="rect">
            <a:avLst/>
          </a:prstGeom>
        </p:spPr>
        <p:txBody>
          <a:bodyPr/>
          <a:lstStyle>
            <a:lvl1pPr marL="0" indent="0">
              <a:buNone/>
              <a:defRPr sz="1300" b="1">
                <a:solidFill>
                  <a:srgbClr val="44546A"/>
                </a:solidFill>
              </a:defRPr>
            </a:lvl1pPr>
            <a:lvl2pPr marL="457200" indent="0">
              <a:buNone/>
              <a:defRPr/>
            </a:lvl2pPr>
          </a:lstStyle>
          <a:p>
            <a:pPr lvl="0"/>
            <a:r>
              <a:rPr lang="en-US"/>
              <a:t>Name &amp; Creds</a:t>
            </a:r>
          </a:p>
        </p:txBody>
      </p:sp>
      <p:sp>
        <p:nvSpPr>
          <p:cNvPr id="42" name="Text Placeholder 20">
            <a:extLst>
              <a:ext uri="{FF2B5EF4-FFF2-40B4-BE49-F238E27FC236}">
                <a16:creationId xmlns:a16="http://schemas.microsoft.com/office/drawing/2014/main" id="{B155F700-7C9B-174F-8084-063E9BBA3632}"/>
              </a:ext>
            </a:extLst>
          </p:cNvPr>
          <p:cNvSpPr>
            <a:spLocks noGrp="1"/>
          </p:cNvSpPr>
          <p:nvPr>
            <p:ph type="body" sz="quarter" idx="36" hasCustomPrompt="1"/>
          </p:nvPr>
        </p:nvSpPr>
        <p:spPr>
          <a:xfrm>
            <a:off x="5639434" y="1981200"/>
            <a:ext cx="2314240" cy="227666"/>
          </a:xfrm>
          <a:prstGeom prst="rect">
            <a:avLst/>
          </a:prstGeom>
        </p:spPr>
        <p:txBody>
          <a:bodyPr/>
          <a:lstStyle>
            <a:lvl1pPr marL="0" indent="0">
              <a:buNone/>
              <a:defRPr sz="1200" b="0">
                <a:solidFill>
                  <a:srgbClr val="44546A"/>
                </a:solidFill>
              </a:defRPr>
            </a:lvl1pPr>
            <a:lvl2pPr marL="457200" indent="0">
              <a:buNone/>
              <a:defRPr/>
            </a:lvl2pPr>
          </a:lstStyle>
          <a:p>
            <a:pPr lvl="0"/>
            <a:r>
              <a:rPr lang="en-US"/>
              <a:t>Title Here</a:t>
            </a:r>
          </a:p>
        </p:txBody>
      </p:sp>
      <p:sp>
        <p:nvSpPr>
          <p:cNvPr id="43" name="Text Placeholder 24">
            <a:extLst>
              <a:ext uri="{FF2B5EF4-FFF2-40B4-BE49-F238E27FC236}">
                <a16:creationId xmlns:a16="http://schemas.microsoft.com/office/drawing/2014/main" id="{87B896B0-B2C9-C84A-96AD-E91D04C03805}"/>
              </a:ext>
            </a:extLst>
          </p:cNvPr>
          <p:cNvSpPr>
            <a:spLocks noGrp="1"/>
          </p:cNvSpPr>
          <p:nvPr>
            <p:ph type="body" sz="quarter" idx="37" hasCustomPrompt="1"/>
          </p:nvPr>
        </p:nvSpPr>
        <p:spPr>
          <a:xfrm>
            <a:off x="5632186" y="2420614"/>
            <a:ext cx="2306992" cy="895891"/>
          </a:xfrm>
          <a:prstGeom prst="rect">
            <a:avLst/>
          </a:prstGeom>
        </p:spPr>
        <p:txBody>
          <a:bodyPr/>
          <a:lstStyle>
            <a:lvl1pPr marL="171450" marR="0" indent="-171450" algn="l" defTabSz="914400" rtl="0" eaLnBrk="1" fontAlgn="auto" latinLnBrk="0" hangingPunct="1">
              <a:lnSpc>
                <a:spcPts val="1000"/>
              </a:lnSpc>
              <a:spcBef>
                <a:spcPts val="400"/>
              </a:spcBef>
              <a:spcAft>
                <a:spcPts val="0"/>
              </a:spcAft>
              <a:buClrTx/>
              <a:buSzTx/>
              <a:buFont typeface="Arial" panose="020B0604020202020204" pitchFamily="34" charset="0"/>
              <a:buChar char="•"/>
              <a:tabLst/>
              <a:defRPr sz="1000" baseline="0">
                <a:solidFill>
                  <a:schemeClr val="tx1">
                    <a:lumMod val="75000"/>
                    <a:lumOff val="25000"/>
                  </a:schemeClr>
                </a:solidFill>
              </a:defRPr>
            </a:lvl1pPr>
            <a:lvl2pPr marL="457200" indent="0">
              <a:buNone/>
              <a:defRPr/>
            </a:lvl2pPr>
          </a:lstStyle>
          <a:p>
            <a:pPr lvl="0"/>
            <a:r>
              <a:rPr lang="en-US"/>
              <a:t>Insert fact 1</a:t>
            </a:r>
          </a:p>
          <a:p>
            <a:pPr marL="171450" marR="0" lvl="0" indent="-171450" algn="l" defTabSz="914400" rtl="0" eaLnBrk="1" fontAlgn="auto" latinLnBrk="0" hangingPunct="1">
              <a:lnSpc>
                <a:spcPts val="1000"/>
              </a:lnSpc>
              <a:spcBef>
                <a:spcPts val="400"/>
              </a:spcBef>
              <a:spcAft>
                <a:spcPts val="0"/>
              </a:spcAft>
              <a:buClrTx/>
              <a:buSzTx/>
              <a:buFont typeface="Arial" panose="020B0604020202020204" pitchFamily="34" charset="0"/>
              <a:buChar char="•"/>
              <a:tabLst/>
              <a:defRPr/>
            </a:pPr>
            <a:r>
              <a:rPr lang="en-US"/>
              <a:t>Insert fact 1</a:t>
            </a:r>
          </a:p>
          <a:p>
            <a:pPr marL="171450" marR="0" lvl="0" indent="-171450" algn="l" defTabSz="914400" rtl="0" eaLnBrk="1" fontAlgn="auto" latinLnBrk="0" hangingPunct="1">
              <a:lnSpc>
                <a:spcPts val="1000"/>
              </a:lnSpc>
              <a:spcBef>
                <a:spcPts val="400"/>
              </a:spcBef>
              <a:spcAft>
                <a:spcPts val="0"/>
              </a:spcAft>
              <a:buClrTx/>
              <a:buSzTx/>
              <a:buFont typeface="Arial" panose="020B0604020202020204" pitchFamily="34" charset="0"/>
              <a:buChar char="•"/>
              <a:tabLst/>
              <a:defRPr/>
            </a:pPr>
            <a:r>
              <a:rPr lang="en-US"/>
              <a:t>Insert fact 1</a:t>
            </a:r>
          </a:p>
          <a:p>
            <a:pPr lvl="0"/>
            <a:endParaRPr lang="en-US"/>
          </a:p>
        </p:txBody>
      </p:sp>
      <p:sp>
        <p:nvSpPr>
          <p:cNvPr id="44" name="Rectangle 43">
            <a:extLst>
              <a:ext uri="{FF2B5EF4-FFF2-40B4-BE49-F238E27FC236}">
                <a16:creationId xmlns:a16="http://schemas.microsoft.com/office/drawing/2014/main" id="{D53632A0-3A57-AD47-9B1B-25501CEE21AA}"/>
              </a:ext>
            </a:extLst>
          </p:cNvPr>
          <p:cNvSpPr/>
          <p:nvPr userDrawn="1"/>
        </p:nvSpPr>
        <p:spPr>
          <a:xfrm>
            <a:off x="9625043" y="1705192"/>
            <a:ext cx="2426230" cy="1719885"/>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20">
            <a:extLst>
              <a:ext uri="{FF2B5EF4-FFF2-40B4-BE49-F238E27FC236}">
                <a16:creationId xmlns:a16="http://schemas.microsoft.com/office/drawing/2014/main" id="{211AF4CF-2D64-8447-9495-E90F312281A5}"/>
              </a:ext>
            </a:extLst>
          </p:cNvPr>
          <p:cNvSpPr>
            <a:spLocks noGrp="1"/>
          </p:cNvSpPr>
          <p:nvPr>
            <p:ph type="body" sz="quarter" idx="38" hasCustomPrompt="1"/>
          </p:nvPr>
        </p:nvSpPr>
        <p:spPr>
          <a:xfrm>
            <a:off x="9623924" y="1727507"/>
            <a:ext cx="2316577" cy="261382"/>
          </a:xfrm>
          <a:prstGeom prst="rect">
            <a:avLst/>
          </a:prstGeom>
        </p:spPr>
        <p:txBody>
          <a:bodyPr/>
          <a:lstStyle>
            <a:lvl1pPr marL="0" indent="0">
              <a:buNone/>
              <a:defRPr sz="1300" b="1">
                <a:solidFill>
                  <a:srgbClr val="44546A"/>
                </a:solidFill>
              </a:defRPr>
            </a:lvl1pPr>
            <a:lvl2pPr marL="457200" indent="0">
              <a:buNone/>
              <a:defRPr/>
            </a:lvl2pPr>
          </a:lstStyle>
          <a:p>
            <a:pPr lvl="0"/>
            <a:r>
              <a:rPr lang="en-US"/>
              <a:t>Name &amp; Creds</a:t>
            </a:r>
          </a:p>
        </p:txBody>
      </p:sp>
      <p:sp>
        <p:nvSpPr>
          <p:cNvPr id="46" name="Text Placeholder 24">
            <a:extLst>
              <a:ext uri="{FF2B5EF4-FFF2-40B4-BE49-F238E27FC236}">
                <a16:creationId xmlns:a16="http://schemas.microsoft.com/office/drawing/2014/main" id="{BF111B1E-1300-8F4F-B6B8-1FB728489D15}"/>
              </a:ext>
            </a:extLst>
          </p:cNvPr>
          <p:cNvSpPr>
            <a:spLocks noGrp="1"/>
          </p:cNvSpPr>
          <p:nvPr>
            <p:ph type="body" sz="quarter" idx="39" hasCustomPrompt="1"/>
          </p:nvPr>
        </p:nvSpPr>
        <p:spPr>
          <a:xfrm>
            <a:off x="9620131" y="2417438"/>
            <a:ext cx="2306992" cy="895891"/>
          </a:xfrm>
          <a:prstGeom prst="rect">
            <a:avLst/>
          </a:prstGeom>
        </p:spPr>
        <p:txBody>
          <a:bodyPr/>
          <a:lstStyle>
            <a:lvl1pPr marL="171450" marR="0" indent="-171450" algn="l" defTabSz="914400" rtl="0" eaLnBrk="1" fontAlgn="auto" latinLnBrk="0" hangingPunct="1">
              <a:lnSpc>
                <a:spcPts val="1000"/>
              </a:lnSpc>
              <a:spcBef>
                <a:spcPts val="400"/>
              </a:spcBef>
              <a:spcAft>
                <a:spcPts val="0"/>
              </a:spcAft>
              <a:buClrTx/>
              <a:buSzTx/>
              <a:buFont typeface="Arial" panose="020B0604020202020204" pitchFamily="34" charset="0"/>
              <a:buChar char="•"/>
              <a:tabLst/>
              <a:defRPr sz="1000" baseline="0">
                <a:solidFill>
                  <a:schemeClr val="tx1">
                    <a:lumMod val="75000"/>
                    <a:lumOff val="25000"/>
                  </a:schemeClr>
                </a:solidFill>
              </a:defRPr>
            </a:lvl1pPr>
            <a:lvl2pPr marL="457200" indent="0">
              <a:buNone/>
              <a:defRPr/>
            </a:lvl2pPr>
          </a:lstStyle>
          <a:p>
            <a:pPr lvl="0"/>
            <a:r>
              <a:rPr lang="en-US"/>
              <a:t>Insert fact 1</a:t>
            </a:r>
          </a:p>
          <a:p>
            <a:pPr marL="171450" marR="0" lvl="0" indent="-171450" algn="l" defTabSz="914400" rtl="0" eaLnBrk="1" fontAlgn="auto" latinLnBrk="0" hangingPunct="1">
              <a:lnSpc>
                <a:spcPts val="1000"/>
              </a:lnSpc>
              <a:spcBef>
                <a:spcPts val="400"/>
              </a:spcBef>
              <a:spcAft>
                <a:spcPts val="0"/>
              </a:spcAft>
              <a:buClrTx/>
              <a:buSzTx/>
              <a:buFont typeface="Arial" panose="020B0604020202020204" pitchFamily="34" charset="0"/>
              <a:buChar char="•"/>
              <a:tabLst/>
              <a:defRPr/>
            </a:pPr>
            <a:r>
              <a:rPr lang="en-US"/>
              <a:t>Insert fact 1</a:t>
            </a:r>
          </a:p>
          <a:p>
            <a:pPr marL="171450" marR="0" lvl="0" indent="-171450" algn="l" defTabSz="914400" rtl="0" eaLnBrk="1" fontAlgn="auto" latinLnBrk="0" hangingPunct="1">
              <a:lnSpc>
                <a:spcPts val="1000"/>
              </a:lnSpc>
              <a:spcBef>
                <a:spcPts val="400"/>
              </a:spcBef>
              <a:spcAft>
                <a:spcPts val="0"/>
              </a:spcAft>
              <a:buClrTx/>
              <a:buSzTx/>
              <a:buFont typeface="Arial" panose="020B0604020202020204" pitchFamily="34" charset="0"/>
              <a:buChar char="•"/>
              <a:tabLst/>
              <a:defRPr/>
            </a:pPr>
            <a:r>
              <a:rPr lang="en-US"/>
              <a:t>Insert fact 1</a:t>
            </a:r>
          </a:p>
          <a:p>
            <a:pPr lvl="0"/>
            <a:endParaRPr lang="en-US"/>
          </a:p>
        </p:txBody>
      </p:sp>
      <p:sp>
        <p:nvSpPr>
          <p:cNvPr id="60" name="Text Placeholder 20">
            <a:extLst>
              <a:ext uri="{FF2B5EF4-FFF2-40B4-BE49-F238E27FC236}">
                <a16:creationId xmlns:a16="http://schemas.microsoft.com/office/drawing/2014/main" id="{F05444DA-D93A-0741-9E5B-786B8F4D909B}"/>
              </a:ext>
            </a:extLst>
          </p:cNvPr>
          <p:cNvSpPr>
            <a:spLocks noGrp="1"/>
          </p:cNvSpPr>
          <p:nvPr>
            <p:ph type="body" sz="quarter" idx="46" hasCustomPrompt="1"/>
          </p:nvPr>
        </p:nvSpPr>
        <p:spPr>
          <a:xfrm>
            <a:off x="9623755" y="1993392"/>
            <a:ext cx="2314240" cy="227666"/>
          </a:xfrm>
          <a:prstGeom prst="rect">
            <a:avLst/>
          </a:prstGeom>
        </p:spPr>
        <p:txBody>
          <a:bodyPr/>
          <a:lstStyle>
            <a:lvl1pPr marL="0" indent="0">
              <a:buNone/>
              <a:defRPr sz="1200" b="0">
                <a:solidFill>
                  <a:srgbClr val="44546A"/>
                </a:solidFill>
              </a:defRPr>
            </a:lvl1pPr>
            <a:lvl2pPr marL="457200" indent="0">
              <a:buNone/>
              <a:defRPr/>
            </a:lvl2pPr>
          </a:lstStyle>
          <a:p>
            <a:pPr lvl="0"/>
            <a:r>
              <a:rPr lang="en-US"/>
              <a:t>Title Here</a:t>
            </a:r>
          </a:p>
        </p:txBody>
      </p:sp>
      <p:sp>
        <p:nvSpPr>
          <p:cNvPr id="97" name="Rectangle 96">
            <a:extLst>
              <a:ext uri="{FF2B5EF4-FFF2-40B4-BE49-F238E27FC236}">
                <a16:creationId xmlns:a16="http://schemas.microsoft.com/office/drawing/2014/main" id="{5BCF9B33-844D-EB45-91A6-31D69AEDEAC6}"/>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2" name="Picture 1">
            <a:extLst>
              <a:ext uri="{FF2B5EF4-FFF2-40B4-BE49-F238E27FC236}">
                <a16:creationId xmlns:a16="http://schemas.microsoft.com/office/drawing/2014/main" id="{B8140A61-BCA0-0F05-99FB-11776060C1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64831623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with Graphic">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C5A957FE-A14E-9A47-819F-1CC2083B091A}"/>
              </a:ext>
            </a:extLst>
          </p:cNvPr>
          <p:cNvSpPr>
            <a:spLocks noGrp="1"/>
          </p:cNvSpPr>
          <p:nvPr>
            <p:ph type="pic" sz="quarter" idx="12" hasCustomPrompt="1"/>
          </p:nvPr>
        </p:nvSpPr>
        <p:spPr>
          <a:xfrm>
            <a:off x="6452031" y="1597338"/>
            <a:ext cx="5126038" cy="4152900"/>
          </a:xfrm>
          <a:prstGeom prst="rect">
            <a:avLst/>
          </a:prstGeom>
        </p:spPr>
        <p:txBody>
          <a:bodyPr anchor="ctr"/>
          <a:lstStyle>
            <a:lvl1pPr marL="0" indent="0" algn="ctr">
              <a:buNone/>
              <a:defRPr sz="1600">
                <a:solidFill>
                  <a:srgbClr val="44546A"/>
                </a:solidFill>
              </a:defRPr>
            </a:lvl1pPr>
          </a:lstStyle>
          <a:p>
            <a:r>
              <a:rPr lang="en-US"/>
              <a:t>Image/Graphic Area</a:t>
            </a:r>
          </a:p>
        </p:txBody>
      </p:sp>
      <p:sp>
        <p:nvSpPr>
          <p:cNvPr id="5" name="Rectangle 4">
            <a:extLst>
              <a:ext uri="{FF2B5EF4-FFF2-40B4-BE49-F238E27FC236}">
                <a16:creationId xmlns:a16="http://schemas.microsoft.com/office/drawing/2014/main" id="{3B6023AC-1DD7-1E47-A263-F3808B61ED9A}"/>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4D8A38B6-0DC0-AB45-B963-CC7F2A049D4F}"/>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18" name="Text Placeholder 20">
            <a:extLst>
              <a:ext uri="{FF2B5EF4-FFF2-40B4-BE49-F238E27FC236}">
                <a16:creationId xmlns:a16="http://schemas.microsoft.com/office/drawing/2014/main" id="{1F6CD099-95CC-1F4B-83F3-E51B11A87B1A}"/>
              </a:ext>
            </a:extLst>
          </p:cNvPr>
          <p:cNvSpPr>
            <a:spLocks noGrp="1"/>
          </p:cNvSpPr>
          <p:nvPr>
            <p:ph type="body" sz="quarter" idx="11"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22" name="Text Placeholder 21">
            <a:extLst>
              <a:ext uri="{FF2B5EF4-FFF2-40B4-BE49-F238E27FC236}">
                <a16:creationId xmlns:a16="http://schemas.microsoft.com/office/drawing/2014/main" id="{00139083-8BAC-6441-A78F-C6CFC76203DF}"/>
              </a:ext>
            </a:extLst>
          </p:cNvPr>
          <p:cNvSpPr>
            <a:spLocks noGrp="1"/>
          </p:cNvSpPr>
          <p:nvPr>
            <p:ph type="body" sz="quarter" idx="13" hasCustomPrompt="1"/>
          </p:nvPr>
        </p:nvSpPr>
        <p:spPr>
          <a:xfrm>
            <a:off x="511728" y="1597337"/>
            <a:ext cx="5485847" cy="4152899"/>
          </a:xfrm>
          <a:prstGeom prst="rect">
            <a:avLst/>
          </a:prstGeom>
        </p:spPr>
        <p:txBody>
          <a:bodyPr/>
          <a:lstStyle>
            <a:lvl1pPr marL="0" indent="0" algn="l">
              <a:buFont typeface="Arial" panose="020B0604020202020204" pitchFamily="34" charset="0"/>
              <a:buNone/>
              <a:defRPr sz="1600">
                <a:solidFill>
                  <a:schemeClr val="tx1">
                    <a:lumMod val="65000"/>
                    <a:lumOff val="35000"/>
                  </a:schemeClr>
                </a:solidFill>
              </a:defRPr>
            </a:lvl1pPr>
            <a:lvl2pPr marL="174625" marR="0" indent="-166688" algn="l" defTabSz="914400" rtl="0" eaLnBrk="1" fontAlgn="auto" latinLnBrk="0" hangingPunct="1">
              <a:lnSpc>
                <a:spcPct val="90000"/>
              </a:lnSpc>
              <a:spcBef>
                <a:spcPts val="500"/>
              </a:spcBef>
              <a:spcAft>
                <a:spcPts val="0"/>
              </a:spcAft>
              <a:buClrTx/>
              <a:buSzTx/>
              <a:buFont typeface="Arial"/>
              <a:buChar char="•"/>
              <a:tabLst/>
              <a:defRPr sz="1600">
                <a:solidFill>
                  <a:schemeClr val="tx1">
                    <a:lumMod val="65000"/>
                    <a:lumOff val="35000"/>
                  </a:schemeClr>
                </a:solidFill>
              </a:defRPr>
            </a:lvl2pPr>
            <a:lvl3pPr algn="l">
              <a:defRPr sz="1800">
                <a:solidFill>
                  <a:schemeClr val="tx1">
                    <a:lumMod val="65000"/>
                    <a:lumOff val="35000"/>
                  </a:schemeClr>
                </a:solidFill>
              </a:defRPr>
            </a:lvl3pPr>
            <a:lvl4pPr algn="l">
              <a:defRPr sz="1800">
                <a:solidFill>
                  <a:schemeClr val="tx1">
                    <a:lumMod val="65000"/>
                    <a:lumOff val="35000"/>
                  </a:schemeClr>
                </a:solidFill>
              </a:defRPr>
            </a:lvl4pPr>
            <a:lvl5pPr algn="l">
              <a:defRPr sz="1800">
                <a:solidFill>
                  <a:schemeClr val="tx1">
                    <a:lumMod val="65000"/>
                    <a:lumOff val="35000"/>
                  </a:schemeClr>
                </a:solidFill>
              </a:defRPr>
            </a:lvl5pPr>
          </a:lstStyle>
          <a:p>
            <a:pPr lvl="0"/>
            <a:r>
              <a:rPr lang="en-US"/>
              <a:t>Optional paragraph goes here in multiple lines and this maximum width.</a:t>
            </a:r>
          </a:p>
          <a:p>
            <a:pPr lvl="1"/>
            <a:r>
              <a:rPr lang="en-US"/>
              <a:t>Insert bullet here</a:t>
            </a:r>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a:p>
            <a:pPr lvl="1"/>
            <a:endParaRPr lang="en-US"/>
          </a:p>
          <a:p>
            <a:pPr lvl="0"/>
            <a:r>
              <a:rPr lang="en-US"/>
              <a:t>Optional paragraph goes here in multiple lines and this maximum width.</a:t>
            </a:r>
          </a:p>
          <a:p>
            <a:pPr lvl="1"/>
            <a:r>
              <a:rPr lang="en-US"/>
              <a:t>Insert bullet here</a:t>
            </a:r>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a:p>
            <a:pPr lvl="1"/>
            <a:endParaRPr lang="en-US"/>
          </a:p>
        </p:txBody>
      </p:sp>
      <p:sp>
        <p:nvSpPr>
          <p:cNvPr id="11" name="Rectangle 10">
            <a:extLst>
              <a:ext uri="{FF2B5EF4-FFF2-40B4-BE49-F238E27FC236}">
                <a16:creationId xmlns:a16="http://schemas.microsoft.com/office/drawing/2014/main" id="{CB5B232D-8C2F-7545-8A84-67E4DBA7B6B6}"/>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2" name="Picture 1">
            <a:extLst>
              <a:ext uri="{FF2B5EF4-FFF2-40B4-BE49-F238E27FC236}">
                <a16:creationId xmlns:a16="http://schemas.microsoft.com/office/drawing/2014/main" id="{63BB5F3A-B2F8-F83A-69CE-BDAFBFDDA1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2066386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with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2575C3-E9D5-1E48-9972-3C2C08F6C485}"/>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
            <a:extLst>
              <a:ext uri="{FF2B5EF4-FFF2-40B4-BE49-F238E27FC236}">
                <a16:creationId xmlns:a16="http://schemas.microsoft.com/office/drawing/2014/main" id="{4D78DC3B-C4A1-C141-9E01-A1368FAC7E3A}"/>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19" name="Text Placeholder 20">
            <a:extLst>
              <a:ext uri="{FF2B5EF4-FFF2-40B4-BE49-F238E27FC236}">
                <a16:creationId xmlns:a16="http://schemas.microsoft.com/office/drawing/2014/main" id="{456A3697-03DA-C34B-A47A-9180CBB1C505}"/>
              </a:ext>
            </a:extLst>
          </p:cNvPr>
          <p:cNvSpPr>
            <a:spLocks noGrp="1"/>
          </p:cNvSpPr>
          <p:nvPr>
            <p:ph type="body" sz="quarter" idx="11"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20" name="Text Placeholder 21">
            <a:extLst>
              <a:ext uri="{FF2B5EF4-FFF2-40B4-BE49-F238E27FC236}">
                <a16:creationId xmlns:a16="http://schemas.microsoft.com/office/drawing/2014/main" id="{A6EBEA62-93DA-734D-9FFC-A0AD30197EF2}"/>
              </a:ext>
            </a:extLst>
          </p:cNvPr>
          <p:cNvSpPr>
            <a:spLocks noGrp="1"/>
          </p:cNvSpPr>
          <p:nvPr>
            <p:ph type="body" sz="quarter" idx="13" hasCustomPrompt="1"/>
          </p:nvPr>
        </p:nvSpPr>
        <p:spPr>
          <a:xfrm>
            <a:off x="452738" y="1656122"/>
            <a:ext cx="5485847" cy="4152899"/>
          </a:xfrm>
          <a:prstGeom prst="rect">
            <a:avLst/>
          </a:prstGeom>
        </p:spPr>
        <p:txBody>
          <a:bodyPr/>
          <a:lstStyle>
            <a:lvl1pPr marL="0" indent="0" algn="l">
              <a:buFont typeface="Arial" panose="020B0604020202020204" pitchFamily="34" charset="0"/>
              <a:buNone/>
              <a:defRPr sz="1600">
                <a:solidFill>
                  <a:schemeClr val="tx1">
                    <a:lumMod val="65000"/>
                    <a:lumOff val="35000"/>
                  </a:schemeClr>
                </a:solidFill>
              </a:defRPr>
            </a:lvl1pPr>
            <a:lvl2pPr marL="7937" marR="0" indent="0" algn="l" defTabSz="914400" rtl="0" eaLnBrk="1" fontAlgn="auto" latinLnBrk="0" hangingPunct="1">
              <a:lnSpc>
                <a:spcPct val="90000"/>
              </a:lnSpc>
              <a:spcBef>
                <a:spcPts val="500"/>
              </a:spcBef>
              <a:spcAft>
                <a:spcPts val="0"/>
              </a:spcAft>
              <a:buClrTx/>
              <a:buSzTx/>
              <a:buFont typeface="Arial"/>
              <a:buNone/>
              <a:tabLst/>
              <a:defRPr sz="1600">
                <a:solidFill>
                  <a:schemeClr val="tx1">
                    <a:lumMod val="65000"/>
                    <a:lumOff val="35000"/>
                  </a:schemeClr>
                </a:solidFill>
              </a:defRPr>
            </a:lvl2pPr>
            <a:lvl3pPr algn="l">
              <a:defRPr sz="1800">
                <a:solidFill>
                  <a:schemeClr val="tx1">
                    <a:lumMod val="65000"/>
                    <a:lumOff val="35000"/>
                  </a:schemeClr>
                </a:solidFill>
              </a:defRPr>
            </a:lvl3pPr>
            <a:lvl4pPr algn="l">
              <a:defRPr sz="1800">
                <a:solidFill>
                  <a:schemeClr val="tx1">
                    <a:lumMod val="65000"/>
                    <a:lumOff val="35000"/>
                  </a:schemeClr>
                </a:solidFill>
              </a:defRPr>
            </a:lvl4pPr>
            <a:lvl5pPr algn="l">
              <a:defRPr sz="1800">
                <a:solidFill>
                  <a:schemeClr val="tx1">
                    <a:lumMod val="65000"/>
                    <a:lumOff val="35000"/>
                  </a:schemeClr>
                </a:solidFill>
              </a:defRPr>
            </a:lvl5pPr>
          </a:lstStyle>
          <a:p>
            <a:pPr lvl="0"/>
            <a:r>
              <a:rPr lang="en-US"/>
              <a:t>Optional paragraph goes here in multiple lines and this maximum width.</a:t>
            </a:r>
          </a:p>
          <a:p>
            <a:pPr lvl="1"/>
            <a:endParaRPr lang="en-US"/>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p:txBody>
      </p:sp>
      <p:sp>
        <p:nvSpPr>
          <p:cNvPr id="21" name="Text Placeholder 21">
            <a:extLst>
              <a:ext uri="{FF2B5EF4-FFF2-40B4-BE49-F238E27FC236}">
                <a16:creationId xmlns:a16="http://schemas.microsoft.com/office/drawing/2014/main" id="{3051DC4E-C232-2147-B607-2E0D23BA51E0}"/>
              </a:ext>
            </a:extLst>
          </p:cNvPr>
          <p:cNvSpPr>
            <a:spLocks noGrp="1"/>
          </p:cNvSpPr>
          <p:nvPr>
            <p:ph type="body" sz="quarter" idx="14" hasCustomPrompt="1"/>
          </p:nvPr>
        </p:nvSpPr>
        <p:spPr>
          <a:xfrm>
            <a:off x="6195235" y="1656121"/>
            <a:ext cx="5485847" cy="4152899"/>
          </a:xfrm>
          <a:prstGeom prst="rect">
            <a:avLst/>
          </a:prstGeom>
        </p:spPr>
        <p:txBody>
          <a:bodyPr/>
          <a:lstStyle>
            <a:lvl1pPr marL="0" indent="0" algn="l">
              <a:buFont typeface="Arial" panose="020B0604020202020204" pitchFamily="34" charset="0"/>
              <a:buNone/>
              <a:defRPr sz="1600">
                <a:solidFill>
                  <a:schemeClr val="tx1">
                    <a:lumMod val="65000"/>
                    <a:lumOff val="35000"/>
                  </a:schemeClr>
                </a:solidFill>
              </a:defRPr>
            </a:lvl1pPr>
            <a:lvl2pPr marL="7937" marR="0" indent="0" algn="l" defTabSz="914400" rtl="0" eaLnBrk="1" fontAlgn="auto" latinLnBrk="0" hangingPunct="1">
              <a:lnSpc>
                <a:spcPct val="90000"/>
              </a:lnSpc>
              <a:spcBef>
                <a:spcPts val="500"/>
              </a:spcBef>
              <a:spcAft>
                <a:spcPts val="0"/>
              </a:spcAft>
              <a:buClrTx/>
              <a:buSzTx/>
              <a:buFont typeface="Arial"/>
              <a:buNone/>
              <a:tabLst/>
              <a:defRPr sz="1600">
                <a:solidFill>
                  <a:schemeClr val="tx1">
                    <a:lumMod val="65000"/>
                    <a:lumOff val="35000"/>
                  </a:schemeClr>
                </a:solidFill>
              </a:defRPr>
            </a:lvl2pPr>
            <a:lvl3pPr algn="l">
              <a:defRPr sz="1800">
                <a:solidFill>
                  <a:schemeClr val="tx1">
                    <a:lumMod val="65000"/>
                    <a:lumOff val="35000"/>
                  </a:schemeClr>
                </a:solidFill>
              </a:defRPr>
            </a:lvl3pPr>
            <a:lvl4pPr algn="l">
              <a:defRPr sz="1800">
                <a:solidFill>
                  <a:schemeClr val="tx1">
                    <a:lumMod val="65000"/>
                    <a:lumOff val="35000"/>
                  </a:schemeClr>
                </a:solidFill>
              </a:defRPr>
            </a:lvl4pPr>
            <a:lvl5pPr algn="l">
              <a:defRPr sz="1800">
                <a:solidFill>
                  <a:schemeClr val="tx1">
                    <a:lumMod val="65000"/>
                    <a:lumOff val="35000"/>
                  </a:schemeClr>
                </a:solidFill>
              </a:defRPr>
            </a:lvl5pPr>
          </a:lstStyle>
          <a:p>
            <a:pPr lvl="0"/>
            <a:r>
              <a:rPr lang="en-US"/>
              <a:t>Optional paragraph goes here in multiple lines and this maximum width.</a:t>
            </a:r>
          </a:p>
          <a:p>
            <a:pPr lvl="1"/>
            <a:endParaRPr lang="en-US"/>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a:p>
            <a:pPr marL="174625" marR="0" lvl="1" indent="-166688" algn="l" defTabSz="914400" rtl="0" eaLnBrk="1" fontAlgn="auto" latinLnBrk="0" hangingPunct="1">
              <a:lnSpc>
                <a:spcPct val="90000"/>
              </a:lnSpc>
              <a:spcBef>
                <a:spcPts val="500"/>
              </a:spcBef>
              <a:spcAft>
                <a:spcPts val="0"/>
              </a:spcAft>
              <a:buClrTx/>
              <a:buSzTx/>
              <a:buFont typeface="Arial"/>
              <a:buChar char="•"/>
              <a:tabLst/>
              <a:defRPr/>
            </a:pPr>
            <a:r>
              <a:rPr lang="en-US"/>
              <a:t>Insert bullet here</a:t>
            </a:r>
          </a:p>
        </p:txBody>
      </p:sp>
      <p:sp>
        <p:nvSpPr>
          <p:cNvPr id="16" name="Rectangle 15">
            <a:extLst>
              <a:ext uri="{FF2B5EF4-FFF2-40B4-BE49-F238E27FC236}">
                <a16:creationId xmlns:a16="http://schemas.microsoft.com/office/drawing/2014/main" id="{2A1BE76E-2ED4-4E42-81B3-C047440C8686}"/>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2" name="Picture 1">
            <a:extLst>
              <a:ext uri="{FF2B5EF4-FFF2-40B4-BE49-F238E27FC236}">
                <a16:creationId xmlns:a16="http://schemas.microsoft.com/office/drawing/2014/main" id="{81FFC1D8-3F3F-DA05-AC45-05C09E9083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258203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DB4683-FAED-B842-BA68-8C08505A54B3}"/>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8BF0A374-AE8F-3A4B-9358-E66C1E1DE95D}"/>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7" name="Text Placeholder 20">
            <a:extLst>
              <a:ext uri="{FF2B5EF4-FFF2-40B4-BE49-F238E27FC236}">
                <a16:creationId xmlns:a16="http://schemas.microsoft.com/office/drawing/2014/main" id="{51D009FF-4C00-3043-BE25-3748CF485543}"/>
              </a:ext>
            </a:extLst>
          </p:cNvPr>
          <p:cNvSpPr>
            <a:spLocks noGrp="1"/>
          </p:cNvSpPr>
          <p:nvPr>
            <p:ph type="body" sz="quarter" idx="11"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9" name="Rectangle 8">
            <a:extLst>
              <a:ext uri="{FF2B5EF4-FFF2-40B4-BE49-F238E27FC236}">
                <a16:creationId xmlns:a16="http://schemas.microsoft.com/office/drawing/2014/main" id="{CD204C37-906B-5445-A843-54DBAB32C229}"/>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2" name="Picture 1">
            <a:extLst>
              <a:ext uri="{FF2B5EF4-FFF2-40B4-BE49-F238E27FC236}">
                <a16:creationId xmlns:a16="http://schemas.microsoft.com/office/drawing/2014/main" id="{8DFAD853-28CF-5C47-E00B-325230E1D4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685830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2749B2-4E2F-C74B-A329-87712D096BFB}"/>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2" name="Picture 1">
            <a:extLst>
              <a:ext uri="{FF2B5EF4-FFF2-40B4-BE49-F238E27FC236}">
                <a16:creationId xmlns:a16="http://schemas.microsoft.com/office/drawing/2014/main" id="{8B7D6EB6-A399-561F-6244-7D38841F80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759770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DB4683-FAED-B842-BA68-8C08505A54B3}"/>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8BF0A374-AE8F-3A4B-9358-E66C1E1DE95D}"/>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7" name="Text Placeholder 20">
            <a:extLst>
              <a:ext uri="{FF2B5EF4-FFF2-40B4-BE49-F238E27FC236}">
                <a16:creationId xmlns:a16="http://schemas.microsoft.com/office/drawing/2014/main" id="{51D009FF-4C00-3043-BE25-3748CF485543}"/>
              </a:ext>
            </a:extLst>
          </p:cNvPr>
          <p:cNvSpPr>
            <a:spLocks noGrp="1"/>
          </p:cNvSpPr>
          <p:nvPr>
            <p:ph type="body" sz="quarter" idx="11"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9" name="Rectangle 8">
            <a:extLst>
              <a:ext uri="{FF2B5EF4-FFF2-40B4-BE49-F238E27FC236}">
                <a16:creationId xmlns:a16="http://schemas.microsoft.com/office/drawing/2014/main" id="{CD204C37-906B-5445-A843-54DBAB32C229}"/>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2" name="Picture 1">
            <a:extLst>
              <a:ext uri="{FF2B5EF4-FFF2-40B4-BE49-F238E27FC236}">
                <a16:creationId xmlns:a16="http://schemas.microsoft.com/office/drawing/2014/main" id="{595CB358-F0D4-D1A1-978B-AA043E5869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685830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2749B2-4E2F-C74B-A329-87712D096BFB}"/>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6" name="Picture 5">
            <a:extLst>
              <a:ext uri="{FF2B5EF4-FFF2-40B4-BE49-F238E27FC236}">
                <a16:creationId xmlns:a16="http://schemas.microsoft.com/office/drawing/2014/main" id="{45BF808C-ACDD-4C85-F743-9CB732A793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759770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gal Disclaim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A902D7-A029-084B-B2CB-895AA8584A54}"/>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
            <a:extLst>
              <a:ext uri="{FF2B5EF4-FFF2-40B4-BE49-F238E27FC236}">
                <a16:creationId xmlns:a16="http://schemas.microsoft.com/office/drawing/2014/main" id="{20C873F5-E917-7647-B1F3-6857500011F9}"/>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14" name="TextBox 13">
            <a:extLst>
              <a:ext uri="{FF2B5EF4-FFF2-40B4-BE49-F238E27FC236}">
                <a16:creationId xmlns:a16="http://schemas.microsoft.com/office/drawing/2014/main" id="{5AB6D5FA-CF0A-9C4D-9B4D-91D645459383}"/>
              </a:ext>
            </a:extLst>
          </p:cNvPr>
          <p:cNvSpPr txBox="1"/>
          <p:nvPr userDrawn="1"/>
        </p:nvSpPr>
        <p:spPr>
          <a:xfrm>
            <a:off x="381000" y="1219200"/>
            <a:ext cx="11115264" cy="3816425"/>
          </a:xfrm>
          <a:prstGeom prst="rect">
            <a:avLst/>
          </a:prstGeom>
          <a:noFill/>
        </p:spPr>
        <p:txBody>
          <a:bodyPr wrap="square" lIns="121917" tIns="60958" rIns="121917" bIns="60958" rtlCol="0">
            <a:spAutoFit/>
          </a:bodyPr>
          <a:lstStyle/>
          <a:p>
            <a:pPr defTabSz="457200">
              <a:defRPr/>
            </a:pPr>
            <a:r>
              <a:rPr lang="en-US" sz="1800" b="1" kern="0">
                <a:solidFill>
                  <a:srgbClr val="44546A"/>
                </a:solidFill>
                <a:latin typeface="Calibri"/>
                <a:cs typeface="Calibri"/>
                <a:sym typeface="Calibri"/>
              </a:rPr>
              <a:t>Legal Disclaimer</a:t>
            </a:r>
          </a:p>
          <a:p>
            <a:pPr defTabSz="457200">
              <a:defRPr/>
            </a:pPr>
            <a:endParaRPr lang="en-US" sz="1200" b="1" kern="0">
              <a:solidFill>
                <a:srgbClr val="1FAEDA"/>
              </a:solidFill>
              <a:latin typeface="Calibri"/>
              <a:cs typeface="Calibri"/>
              <a:sym typeface="Calibri"/>
            </a:endParaRPr>
          </a:p>
          <a:p>
            <a:pPr defTabSz="457200">
              <a:defRPr/>
            </a:pPr>
            <a:r>
              <a:rPr lang="en-US" sz="1200" kern="0">
                <a:solidFill>
                  <a:schemeClr val="tx1">
                    <a:lumMod val="65000"/>
                    <a:lumOff val="35000"/>
                  </a:schemeClr>
                </a:solidFill>
                <a:latin typeface="Calibri"/>
                <a:cs typeface="Calibri"/>
                <a:sym typeface="Calibri"/>
              </a:rPr>
              <a:t>Although the information provided by Clearwater Compliance may be helpful in informing customers and others who have an interest in data privacy and security issues, it does not constitute legal advice. This information may be based in part on current federal law and is subject to change based on changes in federal law or subsequent interpretative guidance. Where this information is based on federal law, it must be modified to reflect state law where that state law is more stringent than the federal law or other state law exceptions apply. This information is intended to be a general information resource and should not be relied upon as a substitute for competent legal advice specific to your circumstances. YOU SHOULD EVALUATE ALL INFORMATION, OPINIONS AND RECOMMENDATIONS PROVIDED BY CLEARWATER IN CONSULTATION WITH YOUR LEGAL OR OTHER ADVISOR, AS APPROPRIATE.</a:t>
            </a:r>
          </a:p>
          <a:p>
            <a:pPr defTabSz="457200">
              <a:defRPr/>
            </a:pPr>
            <a:endParaRPr lang="en-US" sz="1200" b="1" kern="0">
              <a:solidFill>
                <a:srgbClr val="1FAEDA"/>
              </a:solidFill>
              <a:latin typeface="Calibri"/>
              <a:cs typeface="Calibri"/>
              <a:sym typeface="Calibri"/>
            </a:endParaRPr>
          </a:p>
          <a:p>
            <a:pPr defTabSz="457200">
              <a:defRPr/>
            </a:pPr>
            <a:endParaRPr lang="en-US" sz="1200" b="1" kern="0">
              <a:solidFill>
                <a:srgbClr val="1FAEDA"/>
              </a:solidFill>
              <a:latin typeface="Calibri"/>
              <a:cs typeface="Calibri"/>
              <a:sym typeface="Calibri"/>
            </a:endParaRPr>
          </a:p>
          <a:p>
            <a:pPr defTabSz="457200">
              <a:defRPr/>
            </a:pPr>
            <a:r>
              <a:rPr lang="en-US" sz="1800" b="1" kern="0">
                <a:solidFill>
                  <a:srgbClr val="44546A"/>
                </a:solidFill>
                <a:latin typeface="Calibri"/>
                <a:cs typeface="Calibri"/>
                <a:sym typeface="Calibri"/>
              </a:rPr>
              <a:t>Copyright Notice</a:t>
            </a:r>
          </a:p>
          <a:p>
            <a:pPr defTabSz="457200">
              <a:defRPr/>
            </a:pPr>
            <a:endParaRPr lang="en-US" sz="1200" b="1" kern="0">
              <a:solidFill>
                <a:srgbClr val="1FAEDA"/>
              </a:solidFill>
              <a:latin typeface="Calibri"/>
              <a:cs typeface="Calibri"/>
              <a:sym typeface="Calibri"/>
            </a:endParaRPr>
          </a:p>
          <a:p>
            <a:pPr defTabSz="457200">
              <a:defRPr/>
            </a:pPr>
            <a:r>
              <a:rPr lang="en-US" sz="1200" kern="0">
                <a:solidFill>
                  <a:schemeClr val="tx1">
                    <a:lumMod val="65000"/>
                    <a:lumOff val="35000"/>
                  </a:schemeClr>
                </a:solidFill>
                <a:latin typeface="Calibri"/>
                <a:cs typeface="Calibri"/>
                <a:sym typeface="Calibri"/>
              </a:rPr>
              <a:t>All materials contained within this document are protected by United States copyright law and may not be reproduced, distributed, transmitted, displayed, published, or broadcast without the prior, express written permission of Clearwater Compliance LLC. You may not alter or remove any copyright or other notice from copies of this content.</a:t>
            </a:r>
          </a:p>
          <a:p>
            <a:pPr defTabSz="457200">
              <a:defRPr/>
            </a:pPr>
            <a:endParaRPr lang="en-US" sz="1200" kern="0">
              <a:solidFill>
                <a:schemeClr val="tx1">
                  <a:lumMod val="65000"/>
                  <a:lumOff val="35000"/>
                </a:schemeClr>
              </a:solidFill>
              <a:latin typeface="Calibri"/>
              <a:cs typeface="Calibri"/>
              <a:sym typeface="Calibri"/>
            </a:endParaRPr>
          </a:p>
          <a:p>
            <a:pPr defTabSz="457200">
              <a:defRPr/>
            </a:pPr>
            <a:r>
              <a:rPr lang="en-US" sz="1200" kern="0">
                <a:solidFill>
                  <a:schemeClr val="tx1">
                    <a:lumMod val="65000"/>
                    <a:lumOff val="35000"/>
                  </a:schemeClr>
                </a:solidFill>
                <a:latin typeface="Calibri"/>
                <a:cs typeface="Calibri"/>
                <a:sym typeface="Calibri"/>
              </a:rPr>
              <a:t>*The existence of a link or organizational reference in any of the following materials should not be assumed as an endorsement by Clearwater Compliance LLC. </a:t>
            </a:r>
          </a:p>
          <a:p>
            <a:pPr defTabSz="457200">
              <a:defRPr/>
            </a:pPr>
            <a:endParaRPr lang="en-US" sz="1200" b="1" kern="0">
              <a:solidFill>
                <a:schemeClr val="tx1">
                  <a:lumMod val="65000"/>
                  <a:lumOff val="35000"/>
                </a:schemeClr>
              </a:solidFill>
              <a:latin typeface="Calibri"/>
              <a:cs typeface="Calibri"/>
              <a:sym typeface="Calibri"/>
            </a:endParaRPr>
          </a:p>
          <a:p>
            <a:pPr defTabSz="457200">
              <a:defRPr/>
            </a:pPr>
            <a:endParaRPr lang="en-US" sz="1200" kern="0">
              <a:solidFill>
                <a:sysClr val="windowText" lastClr="000000"/>
              </a:solidFill>
              <a:latin typeface="Calibri"/>
              <a:cs typeface="Calibri"/>
              <a:sym typeface="Calibri"/>
            </a:endParaRPr>
          </a:p>
          <a:p>
            <a:pPr defTabSz="457200">
              <a:defRPr/>
            </a:pPr>
            <a:endParaRPr lang="en-US" sz="1200" kern="0">
              <a:solidFill>
                <a:sysClr val="windowText" lastClr="000000"/>
              </a:solidFill>
              <a:latin typeface="Calibri"/>
              <a:cs typeface="Calibri"/>
              <a:sym typeface="Calibri"/>
            </a:endParaRPr>
          </a:p>
        </p:txBody>
      </p:sp>
      <p:cxnSp>
        <p:nvCxnSpPr>
          <p:cNvPr id="15" name="Straight Connector 14">
            <a:extLst>
              <a:ext uri="{FF2B5EF4-FFF2-40B4-BE49-F238E27FC236}">
                <a16:creationId xmlns:a16="http://schemas.microsoft.com/office/drawing/2014/main" id="{82EA902F-B1D9-DE46-84E5-C8B25684F69B}"/>
              </a:ext>
            </a:extLst>
          </p:cNvPr>
          <p:cNvCxnSpPr/>
          <p:nvPr userDrawn="1"/>
        </p:nvCxnSpPr>
        <p:spPr>
          <a:xfrm flipV="1">
            <a:off x="503900" y="1557575"/>
            <a:ext cx="11021504" cy="23676"/>
          </a:xfrm>
          <a:prstGeom prst="line">
            <a:avLst/>
          </a:prstGeom>
          <a:ln w="6350">
            <a:solidFill>
              <a:srgbClr val="D9D9D9"/>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EA26E23-797F-E448-A1CE-DF6F010E484F}"/>
              </a:ext>
            </a:extLst>
          </p:cNvPr>
          <p:cNvCxnSpPr/>
          <p:nvPr userDrawn="1"/>
        </p:nvCxnSpPr>
        <p:spPr>
          <a:xfrm flipV="1">
            <a:off x="503900" y="3488079"/>
            <a:ext cx="11021504" cy="23676"/>
          </a:xfrm>
          <a:prstGeom prst="line">
            <a:avLst/>
          </a:prstGeom>
          <a:ln w="6350">
            <a:solidFill>
              <a:srgbClr val="D9D9D9"/>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577F311-2CAF-0D49-B065-014AE1F10881}"/>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2" name="Picture 1">
            <a:extLst>
              <a:ext uri="{FF2B5EF4-FFF2-40B4-BE49-F238E27FC236}">
                <a16:creationId xmlns:a16="http://schemas.microsoft.com/office/drawing/2014/main" id="{72194760-B8DE-A3BE-E761-EB99A5889F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287636896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37C627-E672-AF4C-9008-A8DFB49F84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7" b="1026"/>
          <a:stretch/>
        </p:blipFill>
        <p:spPr>
          <a:xfrm>
            <a:off x="0" y="0"/>
            <a:ext cx="12192000" cy="6858002"/>
          </a:xfrm>
          <a:prstGeom prst="rect">
            <a:avLst/>
          </a:prstGeom>
        </p:spPr>
      </p:pic>
      <p:sp>
        <p:nvSpPr>
          <p:cNvPr id="4" name="Rectangle 3">
            <a:extLst>
              <a:ext uri="{FF2B5EF4-FFF2-40B4-BE49-F238E27FC236}">
                <a16:creationId xmlns:a16="http://schemas.microsoft.com/office/drawing/2014/main" id="{2E1621BD-A358-964E-99FE-256936D8966E}"/>
              </a:ext>
            </a:extLst>
          </p:cNvPr>
          <p:cNvSpPr/>
          <p:nvPr userDrawn="1"/>
        </p:nvSpPr>
        <p:spPr>
          <a:xfrm>
            <a:off x="0" y="6623855"/>
            <a:ext cx="6096000" cy="215444"/>
          </a:xfrm>
          <a:prstGeom prst="rect">
            <a:avLst/>
          </a:prstGeom>
        </p:spPr>
        <p:txBody>
          <a:bodyPr>
            <a:spAutoFit/>
          </a:bodyPr>
          <a:lstStyle/>
          <a:p>
            <a:r>
              <a:rPr lang="en-US" sz="800" b="0" i="0">
                <a:solidFill>
                  <a:schemeClr val="bg1"/>
                </a:solidFill>
                <a:ea typeface="Arial" charset="0"/>
                <a:cs typeface="Calibri" panose="020F0502020204030204" pitchFamily="34" charset="0"/>
              </a:rPr>
              <a:t>© Clearwater Compliance | All Rights Reserved </a:t>
            </a:r>
          </a:p>
        </p:txBody>
      </p:sp>
      <p:pic>
        <p:nvPicPr>
          <p:cNvPr id="5" name="Picture 4">
            <a:extLst>
              <a:ext uri="{FF2B5EF4-FFF2-40B4-BE49-F238E27FC236}">
                <a16:creationId xmlns:a16="http://schemas.microsoft.com/office/drawing/2014/main" id="{E9C257E6-EAF4-6947-98CA-1D3B604CD7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5700" y="1917431"/>
            <a:ext cx="4635481" cy="801624"/>
          </a:xfrm>
          <a:prstGeom prst="rect">
            <a:avLst/>
          </a:prstGeom>
        </p:spPr>
      </p:pic>
    </p:spTree>
    <p:extLst>
      <p:ext uri="{BB962C8B-B14F-4D97-AF65-F5344CB8AC3E}">
        <p14:creationId xmlns:p14="http://schemas.microsoft.com/office/powerpoint/2010/main" val="2409426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slide with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DB4683-FAED-B842-BA68-8C08505A54B3}"/>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8BF0A374-AE8F-3A4B-9358-E66C1E1DE95D}"/>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7" name="Text Placeholder 20">
            <a:extLst>
              <a:ext uri="{FF2B5EF4-FFF2-40B4-BE49-F238E27FC236}">
                <a16:creationId xmlns:a16="http://schemas.microsoft.com/office/drawing/2014/main" id="{51D009FF-4C00-3043-BE25-3748CF485543}"/>
              </a:ext>
            </a:extLst>
          </p:cNvPr>
          <p:cNvSpPr>
            <a:spLocks noGrp="1"/>
          </p:cNvSpPr>
          <p:nvPr>
            <p:ph type="body" sz="quarter" idx="11"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9" name="Rectangle 8">
            <a:extLst>
              <a:ext uri="{FF2B5EF4-FFF2-40B4-BE49-F238E27FC236}">
                <a16:creationId xmlns:a16="http://schemas.microsoft.com/office/drawing/2014/main" id="{CD204C37-906B-5445-A843-54DBAB32C229}"/>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8" name="Picture 7">
            <a:extLst>
              <a:ext uri="{FF2B5EF4-FFF2-40B4-BE49-F238E27FC236}">
                <a16:creationId xmlns:a16="http://schemas.microsoft.com/office/drawing/2014/main" id="{816FE0AD-DFA3-99AB-6DA8-F6893C94BD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2257097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with Partner Log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5A4C32-C016-8A43-8FFF-C17F5C51D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7" b="1026"/>
          <a:stretch/>
        </p:blipFill>
        <p:spPr>
          <a:xfrm>
            <a:off x="0" y="-1"/>
            <a:ext cx="12192000" cy="6858002"/>
          </a:xfrm>
          <a:prstGeom prst="rect">
            <a:avLst/>
          </a:prstGeom>
        </p:spPr>
      </p:pic>
      <p:sp>
        <p:nvSpPr>
          <p:cNvPr id="12" name="Rectangle 11">
            <a:extLst>
              <a:ext uri="{FF2B5EF4-FFF2-40B4-BE49-F238E27FC236}">
                <a16:creationId xmlns:a16="http://schemas.microsoft.com/office/drawing/2014/main" id="{F73222FC-CB15-574C-9798-FF64B40CF011}"/>
              </a:ext>
            </a:extLst>
          </p:cNvPr>
          <p:cNvSpPr/>
          <p:nvPr userDrawn="1"/>
        </p:nvSpPr>
        <p:spPr>
          <a:xfrm>
            <a:off x="0" y="0"/>
            <a:ext cx="12192000" cy="6858000"/>
          </a:xfrm>
          <a:prstGeom prst="rect">
            <a:avLst/>
          </a:prstGeom>
          <a:gradFill flip="none" rotWithShape="1">
            <a:gsLst>
              <a:gs pos="85000">
                <a:srgbClr val="FFFFFF"/>
              </a:gs>
              <a:gs pos="72000">
                <a:srgbClr val="FFFFFF"/>
              </a:gs>
              <a:gs pos="58000">
                <a:srgbClr val="F6F6F6">
                  <a:lumMod val="0"/>
                  <a:lumOff val="100000"/>
                  <a:alpha val="87000"/>
                </a:srgbClr>
              </a:gs>
              <a:gs pos="27000">
                <a:schemeClr val="bg1">
                  <a:lumMod val="95000"/>
                  <a:alpha val="0"/>
                </a:schemeClr>
              </a:gs>
              <a:gs pos="92000">
                <a:schemeClr val="bg1"/>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EE6782-7B93-7245-B657-415EED786912}"/>
              </a:ext>
            </a:extLst>
          </p:cNvPr>
          <p:cNvSpPr/>
          <p:nvPr userDrawn="1"/>
        </p:nvSpPr>
        <p:spPr>
          <a:xfrm>
            <a:off x="0" y="6627168"/>
            <a:ext cx="6096000" cy="215444"/>
          </a:xfrm>
          <a:prstGeom prst="rect">
            <a:avLst/>
          </a:prstGeom>
        </p:spPr>
        <p:txBody>
          <a:bodyPr>
            <a:spAutoFit/>
          </a:bodyPr>
          <a:lstStyle/>
          <a:p>
            <a:r>
              <a:rPr lang="en-US" sz="800" b="0" i="0">
                <a:solidFill>
                  <a:schemeClr val="bg1"/>
                </a:solidFill>
                <a:ea typeface="Arial" charset="0"/>
                <a:cs typeface="Calibri" panose="020F0502020204030204" pitchFamily="34" charset="0"/>
              </a:rPr>
              <a:t>© Clearwater Compliance | All Rights Reserved </a:t>
            </a:r>
          </a:p>
        </p:txBody>
      </p:sp>
      <p:pic>
        <p:nvPicPr>
          <p:cNvPr id="17" name="Picture 16">
            <a:extLst>
              <a:ext uri="{FF2B5EF4-FFF2-40B4-BE49-F238E27FC236}">
                <a16:creationId xmlns:a16="http://schemas.microsoft.com/office/drawing/2014/main" id="{2B93809A-8C2B-7741-86A4-68A0F546839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9442"/>
          <a:stretch/>
        </p:blipFill>
        <p:spPr>
          <a:xfrm>
            <a:off x="1409700" y="1078846"/>
            <a:ext cx="3710940" cy="523531"/>
          </a:xfrm>
          <a:prstGeom prst="rect">
            <a:avLst/>
          </a:prstGeom>
        </p:spPr>
      </p:pic>
      <p:sp>
        <p:nvSpPr>
          <p:cNvPr id="13" name="Text Placeholder 20">
            <a:extLst>
              <a:ext uri="{FF2B5EF4-FFF2-40B4-BE49-F238E27FC236}">
                <a16:creationId xmlns:a16="http://schemas.microsoft.com/office/drawing/2014/main" id="{B7021C15-7C99-D640-A8AB-1D7843BF1F9B}"/>
              </a:ext>
            </a:extLst>
          </p:cNvPr>
          <p:cNvSpPr>
            <a:spLocks noGrp="1"/>
          </p:cNvSpPr>
          <p:nvPr>
            <p:ph type="body" sz="quarter" idx="10" hasCustomPrompt="1"/>
          </p:nvPr>
        </p:nvSpPr>
        <p:spPr>
          <a:xfrm>
            <a:off x="1458545" y="3034849"/>
            <a:ext cx="7249463" cy="601662"/>
          </a:xfrm>
          <a:prstGeom prst="rect">
            <a:avLst/>
          </a:prstGeom>
        </p:spPr>
        <p:txBody>
          <a:bodyPr/>
          <a:lstStyle>
            <a:lvl1pPr marL="0" indent="0">
              <a:buNone/>
              <a:defRPr sz="4400" b="1">
                <a:solidFill>
                  <a:srgbClr val="44546A"/>
                </a:solidFill>
              </a:defRPr>
            </a:lvl1pPr>
            <a:lvl2pPr marL="457200" indent="0">
              <a:buNone/>
              <a:defRPr/>
            </a:lvl2pPr>
          </a:lstStyle>
          <a:p>
            <a:pPr lvl="0"/>
            <a:r>
              <a:rPr lang="en-US"/>
              <a:t>Add Title Here</a:t>
            </a:r>
          </a:p>
        </p:txBody>
      </p:sp>
      <p:sp>
        <p:nvSpPr>
          <p:cNvPr id="14" name="Text Placeholder 20">
            <a:extLst>
              <a:ext uri="{FF2B5EF4-FFF2-40B4-BE49-F238E27FC236}">
                <a16:creationId xmlns:a16="http://schemas.microsoft.com/office/drawing/2014/main" id="{7E44415D-D8E2-5C40-9F87-43CF6108A67B}"/>
              </a:ext>
            </a:extLst>
          </p:cNvPr>
          <p:cNvSpPr>
            <a:spLocks noGrp="1"/>
          </p:cNvSpPr>
          <p:nvPr>
            <p:ph type="body" sz="quarter" idx="11" hasCustomPrompt="1"/>
          </p:nvPr>
        </p:nvSpPr>
        <p:spPr>
          <a:xfrm>
            <a:off x="1458544" y="3776450"/>
            <a:ext cx="7249463" cy="433628"/>
          </a:xfrm>
          <a:prstGeom prst="rect">
            <a:avLst/>
          </a:prstGeom>
        </p:spPr>
        <p:txBody>
          <a:bodyPr/>
          <a:lstStyle>
            <a:lvl1pPr marL="0" indent="0">
              <a:buNone/>
              <a:defRPr sz="2800" b="0">
                <a:solidFill>
                  <a:srgbClr val="44546A"/>
                </a:solidFill>
              </a:defRPr>
            </a:lvl1pPr>
            <a:lvl2pPr marL="457200" indent="0">
              <a:buNone/>
              <a:defRPr/>
            </a:lvl2pPr>
          </a:lstStyle>
          <a:p>
            <a:pPr lvl="0"/>
            <a:r>
              <a:rPr lang="en-US"/>
              <a:t>Subtitle</a:t>
            </a:r>
          </a:p>
        </p:txBody>
      </p:sp>
      <p:sp>
        <p:nvSpPr>
          <p:cNvPr id="15" name="Text Placeholder 20">
            <a:extLst>
              <a:ext uri="{FF2B5EF4-FFF2-40B4-BE49-F238E27FC236}">
                <a16:creationId xmlns:a16="http://schemas.microsoft.com/office/drawing/2014/main" id="{844938C6-B1F5-5445-A0A5-1EE8EFD9C527}"/>
              </a:ext>
            </a:extLst>
          </p:cNvPr>
          <p:cNvSpPr>
            <a:spLocks noGrp="1"/>
          </p:cNvSpPr>
          <p:nvPr>
            <p:ph type="body" sz="quarter" idx="12" hasCustomPrompt="1"/>
          </p:nvPr>
        </p:nvSpPr>
        <p:spPr>
          <a:xfrm>
            <a:off x="1458544" y="4584041"/>
            <a:ext cx="7249463" cy="433628"/>
          </a:xfrm>
          <a:prstGeom prst="rect">
            <a:avLst/>
          </a:prstGeom>
        </p:spPr>
        <p:txBody>
          <a:bodyPr/>
          <a:lstStyle>
            <a:lvl1pPr marL="0" indent="0">
              <a:buNone/>
              <a:defRPr sz="1400" b="0">
                <a:solidFill>
                  <a:srgbClr val="44546A"/>
                </a:solidFill>
              </a:defRPr>
            </a:lvl1pPr>
            <a:lvl2pPr marL="457200" indent="0">
              <a:buNone/>
              <a:defRPr/>
            </a:lvl2pPr>
          </a:lstStyle>
          <a:p>
            <a:pPr lvl="0"/>
            <a:r>
              <a:rPr lang="en-US"/>
              <a:t>Date</a:t>
            </a:r>
          </a:p>
        </p:txBody>
      </p:sp>
      <p:sp>
        <p:nvSpPr>
          <p:cNvPr id="4" name="Picture Placeholder 3">
            <a:extLst>
              <a:ext uri="{FF2B5EF4-FFF2-40B4-BE49-F238E27FC236}">
                <a16:creationId xmlns:a16="http://schemas.microsoft.com/office/drawing/2014/main" id="{587A1632-FC6E-6249-B34E-0B68F9AA7160}"/>
              </a:ext>
            </a:extLst>
          </p:cNvPr>
          <p:cNvSpPr>
            <a:spLocks noGrp="1"/>
          </p:cNvSpPr>
          <p:nvPr>
            <p:ph type="pic" sz="quarter" idx="13" hasCustomPrompt="1"/>
          </p:nvPr>
        </p:nvSpPr>
        <p:spPr>
          <a:xfrm>
            <a:off x="7686674" y="865188"/>
            <a:ext cx="3710939" cy="1084262"/>
          </a:xfrm>
          <a:prstGeom prst="rect">
            <a:avLst/>
          </a:prstGeom>
        </p:spPr>
        <p:txBody>
          <a:bodyPr anchor="ctr"/>
          <a:lstStyle>
            <a:lvl1pPr marL="0" indent="0" algn="ctr">
              <a:buNone/>
              <a:defRPr sz="1800">
                <a:solidFill>
                  <a:srgbClr val="44546A"/>
                </a:solidFill>
              </a:defRPr>
            </a:lvl1pPr>
          </a:lstStyle>
          <a:p>
            <a:r>
              <a:rPr lang="en-US"/>
              <a:t>Partner Logo</a:t>
            </a:r>
          </a:p>
        </p:txBody>
      </p:sp>
    </p:spTree>
    <p:extLst>
      <p:ext uri="{BB962C8B-B14F-4D97-AF65-F5344CB8AC3E}">
        <p14:creationId xmlns:p14="http://schemas.microsoft.com/office/powerpoint/2010/main" val="137874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Only No Bullet Poi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4B7C33-0FA8-2948-9D52-08BFD3E42110}"/>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CF06848-DCAE-5C41-BFE6-EE5CBE11FA73}"/>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pic>
        <p:nvPicPr>
          <p:cNvPr id="11" name="Picture 10">
            <a:extLst>
              <a:ext uri="{FF2B5EF4-FFF2-40B4-BE49-F238E27FC236}">
                <a16:creationId xmlns:a16="http://schemas.microsoft.com/office/drawing/2014/main" id="{C0F98A3F-6AA2-C048-9AAF-0AB7C08980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566" t="31797" r="9569" b="58108"/>
          <a:stretch/>
        </p:blipFill>
        <p:spPr>
          <a:xfrm>
            <a:off x="-51617" y="0"/>
            <a:ext cx="12219311" cy="1104900"/>
          </a:xfrm>
          <a:prstGeom prst="rect">
            <a:avLst/>
          </a:prstGeom>
        </p:spPr>
      </p:pic>
      <p:sp>
        <p:nvSpPr>
          <p:cNvPr id="13" name="Rectangle 12">
            <a:extLst>
              <a:ext uri="{FF2B5EF4-FFF2-40B4-BE49-F238E27FC236}">
                <a16:creationId xmlns:a16="http://schemas.microsoft.com/office/drawing/2014/main" id="{17C903AA-8D25-7945-9752-786F73ECA934}"/>
              </a:ext>
            </a:extLst>
          </p:cNvPr>
          <p:cNvSpPr/>
          <p:nvPr userDrawn="1"/>
        </p:nvSpPr>
        <p:spPr>
          <a:xfrm flipV="1">
            <a:off x="0" y="1104900"/>
            <a:ext cx="2286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F5A46E75-86F0-F64E-BB59-2A1ECDA0C461}"/>
              </a:ext>
            </a:extLst>
          </p:cNvPr>
          <p:cNvSpPr>
            <a:spLocks noGrp="1"/>
          </p:cNvSpPr>
          <p:nvPr>
            <p:ph type="body" sz="quarter" idx="11"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16" name="Rectangle 15">
            <a:extLst>
              <a:ext uri="{FF2B5EF4-FFF2-40B4-BE49-F238E27FC236}">
                <a16:creationId xmlns:a16="http://schemas.microsoft.com/office/drawing/2014/main" id="{F8BF0B56-29C8-E049-AFE2-4829CDB1E902}"/>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sp>
        <p:nvSpPr>
          <p:cNvPr id="14" name="Text Placeholder 21">
            <a:extLst>
              <a:ext uri="{FF2B5EF4-FFF2-40B4-BE49-F238E27FC236}">
                <a16:creationId xmlns:a16="http://schemas.microsoft.com/office/drawing/2014/main" id="{7B1EE00D-0E10-4D4A-AC80-682EA7208026}"/>
              </a:ext>
            </a:extLst>
          </p:cNvPr>
          <p:cNvSpPr>
            <a:spLocks noGrp="1"/>
          </p:cNvSpPr>
          <p:nvPr>
            <p:ph type="body" sz="quarter" idx="13" hasCustomPrompt="1"/>
          </p:nvPr>
        </p:nvSpPr>
        <p:spPr>
          <a:xfrm>
            <a:off x="571500" y="1452727"/>
            <a:ext cx="11010900" cy="4543046"/>
          </a:xfrm>
          <a:prstGeom prst="rect">
            <a:avLst/>
          </a:prstGeom>
        </p:spPr>
        <p:txBody>
          <a:bodyPr/>
          <a:lstStyle>
            <a:lvl1pPr marL="0" indent="0" algn="l">
              <a:lnSpc>
                <a:spcPct val="100000"/>
              </a:lnSpc>
              <a:buFont typeface="Arial" panose="020B0604020202020204" pitchFamily="34" charset="0"/>
              <a:buNone/>
              <a:defRPr lang="en-US" sz="1600" kern="1200" dirty="0" smtClean="0">
                <a:solidFill>
                  <a:schemeClr val="tx1"/>
                </a:solidFill>
                <a:latin typeface="+mn-lt"/>
                <a:ea typeface="+mn-ea"/>
                <a:cs typeface="+mn-cs"/>
              </a:defRPr>
            </a:lvl1pPr>
            <a:lvl2pPr marL="7937"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lang="en-US" sz="1400" kern="1200" dirty="0" smtClean="0">
                <a:solidFill>
                  <a:schemeClr val="tx1">
                    <a:lumMod val="65000"/>
                    <a:lumOff val="35000"/>
                  </a:schemeClr>
                </a:solidFill>
                <a:latin typeface="+mn-lt"/>
                <a:ea typeface="+mn-ea"/>
                <a:cs typeface="+mn-cs"/>
              </a:defRPr>
            </a:lvl2pPr>
            <a:lvl3pPr marL="628650" indent="-195263" algn="l">
              <a:lnSpc>
                <a:spcPct val="125000"/>
              </a:lnSpc>
              <a:buFont typeface="Arial" charset="0"/>
              <a:buChar char="•"/>
              <a:tabLst/>
              <a:defRPr lang="en-US" sz="1400" kern="1200" dirty="0" smtClean="0">
                <a:solidFill>
                  <a:schemeClr val="tx1">
                    <a:lumMod val="65000"/>
                    <a:lumOff val="35000"/>
                  </a:schemeClr>
                </a:solidFill>
                <a:latin typeface="+mn-lt"/>
                <a:ea typeface="+mn-ea"/>
                <a:cs typeface="+mn-cs"/>
              </a:defRPr>
            </a:lvl3pPr>
            <a:lvl4pPr marL="1144588" indent="-227013" algn="l">
              <a:tabLst/>
              <a:defRPr sz="1400">
                <a:solidFill>
                  <a:schemeClr val="tx1">
                    <a:lumMod val="65000"/>
                    <a:lumOff val="35000"/>
                  </a:schemeClr>
                </a:solidFill>
              </a:defRPr>
            </a:lvl4pPr>
            <a:lvl5pPr algn="l">
              <a:defRPr sz="1800">
                <a:solidFill>
                  <a:schemeClr val="tx1">
                    <a:lumMod val="65000"/>
                    <a:lumOff val="35000"/>
                  </a:schemeClr>
                </a:solidFill>
              </a:defRPr>
            </a:lvl5pPr>
          </a:lstStyle>
          <a:p>
            <a:pPr lvl="0"/>
            <a:r>
              <a:rPr lang="en-US"/>
              <a:t>Please keep text box in this location with this max width for consistency. Font size can be adjusted accordingly.</a:t>
            </a:r>
          </a:p>
          <a:p>
            <a:pPr lvl="0"/>
            <a:endParaRPr lang="en-US"/>
          </a:p>
        </p:txBody>
      </p:sp>
      <p:pic>
        <p:nvPicPr>
          <p:cNvPr id="2" name="Picture 1">
            <a:extLst>
              <a:ext uri="{FF2B5EF4-FFF2-40B4-BE49-F238E27FC236}">
                <a16:creationId xmlns:a16="http://schemas.microsoft.com/office/drawing/2014/main" id="{BCC4F98B-D799-DA7D-1C38-428DCE637F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558941755"/>
      </p:ext>
    </p:extLst>
  </p:cSld>
  <p:clrMapOvr>
    <a:masterClrMapping/>
  </p:clrMapOvr>
  <p:extLst>
    <p:ext uri="{DCECCB84-F9BA-43D5-87BE-67443E8EF086}">
      <p15:sldGuideLst xmlns:p15="http://schemas.microsoft.com/office/powerpoint/2012/main">
        <p15:guide id="1" orient="horz" pos="912">
          <p15:clr>
            <a:srgbClr val="FBAE40"/>
          </p15:clr>
        </p15:guide>
        <p15:guide id="2" pos="336">
          <p15:clr>
            <a:srgbClr val="FBAE40"/>
          </p15:clr>
        </p15:guide>
        <p15:guide id="3" pos="3940">
          <p15:clr>
            <a:srgbClr val="FBAE40"/>
          </p15:clr>
        </p15:guide>
        <p15:guide id="4" orient="horz" pos="2260">
          <p15:clr>
            <a:srgbClr val="FBAE40"/>
          </p15:clr>
        </p15:guide>
        <p15:guide id="5" orient="horz" pos="36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Page with Partner Log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5A4C32-C016-8A43-8FFF-C17F5C51D16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2"/>
          </a:xfrm>
          <a:prstGeom prst="rect">
            <a:avLst/>
          </a:prstGeom>
        </p:spPr>
      </p:pic>
      <p:sp>
        <p:nvSpPr>
          <p:cNvPr id="12" name="Rectangle 11">
            <a:extLst>
              <a:ext uri="{FF2B5EF4-FFF2-40B4-BE49-F238E27FC236}">
                <a16:creationId xmlns:a16="http://schemas.microsoft.com/office/drawing/2014/main" id="{F73222FC-CB15-574C-9798-FF64B40CF011}"/>
              </a:ext>
            </a:extLst>
          </p:cNvPr>
          <p:cNvSpPr/>
          <p:nvPr userDrawn="1"/>
        </p:nvSpPr>
        <p:spPr>
          <a:xfrm>
            <a:off x="0" y="0"/>
            <a:ext cx="12192000" cy="6858000"/>
          </a:xfrm>
          <a:prstGeom prst="rect">
            <a:avLst/>
          </a:prstGeom>
          <a:gradFill flip="none" rotWithShape="1">
            <a:gsLst>
              <a:gs pos="85000">
                <a:srgbClr val="FFFFFF"/>
              </a:gs>
              <a:gs pos="72000">
                <a:srgbClr val="FFFFFF"/>
              </a:gs>
              <a:gs pos="58000">
                <a:srgbClr val="F6F6F6">
                  <a:lumMod val="0"/>
                  <a:lumOff val="100000"/>
                  <a:alpha val="87000"/>
                </a:srgbClr>
              </a:gs>
              <a:gs pos="27000">
                <a:schemeClr val="bg1">
                  <a:lumMod val="95000"/>
                  <a:alpha val="0"/>
                </a:schemeClr>
              </a:gs>
              <a:gs pos="92000">
                <a:schemeClr val="bg1"/>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7EE6782-7B93-7245-B657-415EED786912}"/>
              </a:ext>
            </a:extLst>
          </p:cNvPr>
          <p:cNvSpPr/>
          <p:nvPr userDrawn="1"/>
        </p:nvSpPr>
        <p:spPr>
          <a:xfrm>
            <a:off x="0" y="6627168"/>
            <a:ext cx="6096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panose="020F0502020204030204"/>
                <a:ea typeface="Arial" charset="0"/>
                <a:cs typeface="Calibri" panose="020F0502020204030204" pitchFamily="34" charset="0"/>
              </a:rPr>
              <a:t>© Clearwater Compliance | All Rights Reserved </a:t>
            </a:r>
          </a:p>
        </p:txBody>
      </p:sp>
      <p:sp>
        <p:nvSpPr>
          <p:cNvPr id="13" name="Text Placeholder 20">
            <a:extLst>
              <a:ext uri="{FF2B5EF4-FFF2-40B4-BE49-F238E27FC236}">
                <a16:creationId xmlns:a16="http://schemas.microsoft.com/office/drawing/2014/main" id="{B7021C15-7C99-D640-A8AB-1D7843BF1F9B}"/>
              </a:ext>
            </a:extLst>
          </p:cNvPr>
          <p:cNvSpPr>
            <a:spLocks noGrp="1"/>
          </p:cNvSpPr>
          <p:nvPr>
            <p:ph type="body" sz="quarter" idx="10" hasCustomPrompt="1"/>
          </p:nvPr>
        </p:nvSpPr>
        <p:spPr>
          <a:xfrm>
            <a:off x="1458545" y="3034849"/>
            <a:ext cx="7249463" cy="601662"/>
          </a:xfrm>
          <a:prstGeom prst="rect">
            <a:avLst/>
          </a:prstGeom>
        </p:spPr>
        <p:txBody>
          <a:bodyPr/>
          <a:lstStyle>
            <a:lvl1pPr marL="0" indent="0">
              <a:buNone/>
              <a:defRPr sz="4400" b="1">
                <a:solidFill>
                  <a:srgbClr val="44546A"/>
                </a:solidFill>
              </a:defRPr>
            </a:lvl1pPr>
            <a:lvl2pPr marL="457200" indent="0">
              <a:buNone/>
              <a:defRPr/>
            </a:lvl2pPr>
          </a:lstStyle>
          <a:p>
            <a:pPr lvl="0"/>
            <a:r>
              <a:rPr lang="en-US"/>
              <a:t>Add Title Here</a:t>
            </a:r>
          </a:p>
        </p:txBody>
      </p:sp>
      <p:sp>
        <p:nvSpPr>
          <p:cNvPr id="14" name="Text Placeholder 20">
            <a:extLst>
              <a:ext uri="{FF2B5EF4-FFF2-40B4-BE49-F238E27FC236}">
                <a16:creationId xmlns:a16="http://schemas.microsoft.com/office/drawing/2014/main" id="{7E44415D-D8E2-5C40-9F87-43CF6108A67B}"/>
              </a:ext>
            </a:extLst>
          </p:cNvPr>
          <p:cNvSpPr>
            <a:spLocks noGrp="1"/>
          </p:cNvSpPr>
          <p:nvPr>
            <p:ph type="body" sz="quarter" idx="11" hasCustomPrompt="1"/>
          </p:nvPr>
        </p:nvSpPr>
        <p:spPr>
          <a:xfrm>
            <a:off x="1458544" y="3776450"/>
            <a:ext cx="7249463" cy="433628"/>
          </a:xfrm>
          <a:prstGeom prst="rect">
            <a:avLst/>
          </a:prstGeom>
        </p:spPr>
        <p:txBody>
          <a:bodyPr/>
          <a:lstStyle>
            <a:lvl1pPr marL="0" indent="0">
              <a:buNone/>
              <a:defRPr sz="2800" b="0">
                <a:solidFill>
                  <a:srgbClr val="44546A"/>
                </a:solidFill>
              </a:defRPr>
            </a:lvl1pPr>
            <a:lvl2pPr marL="457200" indent="0">
              <a:buNone/>
              <a:defRPr/>
            </a:lvl2pPr>
          </a:lstStyle>
          <a:p>
            <a:pPr lvl="0"/>
            <a:r>
              <a:rPr lang="en-US"/>
              <a:t>Subtitle</a:t>
            </a:r>
          </a:p>
        </p:txBody>
      </p:sp>
      <p:sp>
        <p:nvSpPr>
          <p:cNvPr id="15" name="Text Placeholder 20">
            <a:extLst>
              <a:ext uri="{FF2B5EF4-FFF2-40B4-BE49-F238E27FC236}">
                <a16:creationId xmlns:a16="http://schemas.microsoft.com/office/drawing/2014/main" id="{844938C6-B1F5-5445-A0A5-1EE8EFD9C527}"/>
              </a:ext>
            </a:extLst>
          </p:cNvPr>
          <p:cNvSpPr>
            <a:spLocks noGrp="1"/>
          </p:cNvSpPr>
          <p:nvPr>
            <p:ph type="body" sz="quarter" idx="12" hasCustomPrompt="1"/>
          </p:nvPr>
        </p:nvSpPr>
        <p:spPr>
          <a:xfrm>
            <a:off x="1458544" y="4584041"/>
            <a:ext cx="7249463" cy="433628"/>
          </a:xfrm>
          <a:prstGeom prst="rect">
            <a:avLst/>
          </a:prstGeom>
        </p:spPr>
        <p:txBody>
          <a:bodyPr/>
          <a:lstStyle>
            <a:lvl1pPr marL="0" indent="0">
              <a:buNone/>
              <a:defRPr sz="1400" b="0">
                <a:solidFill>
                  <a:srgbClr val="44546A"/>
                </a:solidFill>
              </a:defRPr>
            </a:lvl1pPr>
            <a:lvl2pPr marL="457200" indent="0">
              <a:buNone/>
              <a:defRPr/>
            </a:lvl2pPr>
          </a:lstStyle>
          <a:p>
            <a:pPr lvl="0"/>
            <a:r>
              <a:rPr lang="en-US"/>
              <a:t>Date</a:t>
            </a:r>
          </a:p>
        </p:txBody>
      </p:sp>
      <p:pic>
        <p:nvPicPr>
          <p:cNvPr id="2" name="Picture 1">
            <a:extLst>
              <a:ext uri="{FF2B5EF4-FFF2-40B4-BE49-F238E27FC236}">
                <a16:creationId xmlns:a16="http://schemas.microsoft.com/office/drawing/2014/main" id="{FB022D00-5547-550C-5ED9-F9355C6F5D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6870"/>
          <a:stretch/>
        </p:blipFill>
        <p:spPr>
          <a:xfrm>
            <a:off x="1103653" y="894737"/>
            <a:ext cx="2605815" cy="333728"/>
          </a:xfrm>
          <a:prstGeom prst="rect">
            <a:avLst/>
          </a:prstGeom>
        </p:spPr>
      </p:pic>
    </p:spTree>
    <p:extLst>
      <p:ext uri="{BB962C8B-B14F-4D97-AF65-F5344CB8AC3E}">
        <p14:creationId xmlns:p14="http://schemas.microsoft.com/office/powerpoint/2010/main" val="514577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B97C2C-158A-FC49-B663-E6D8B4860972}" type="datetimeFigureOut">
              <a:rPr kumimoji="0" lang="en-US" sz="1800" b="0" i="0" u="none" strike="noStrike" kern="1200" cap="none" spc="0" normalizeH="0" baseline="0" noProof="0" smtClean="0">
                <a:ln>
                  <a:noFill/>
                </a:ln>
                <a:solidFill>
                  <a:srgbClr val="4140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4/6/2023</a:t>
            </a:fld>
            <a:endParaRPr kumimoji="0" lang="en-US"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03F5B-CD4D-EB4C-BAF3-E9D0CFD5BB5E}" type="slidenum">
              <a:rPr kumimoji="0" lang="en-US" sz="1800" b="0" i="0" u="none" strike="noStrike" kern="1200" cap="none" spc="0" normalizeH="0" baseline="0" noProof="0" smtClean="0">
                <a:ln>
                  <a:noFill/>
                </a:ln>
                <a:solidFill>
                  <a:srgbClr val="4140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040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C762BA-F391-6C42-8151-D75D06F67B31}"/>
              </a:ext>
            </a:extLst>
          </p:cNvPr>
          <p:cNvPicPr>
            <a:picLocks noChangeAspect="1"/>
          </p:cNvPicPr>
          <p:nvPr userDrawn="1"/>
        </p:nvPicPr>
        <p:blipFill rotWithShape="1">
          <a:blip r:embed="rId2">
            <a:alphaModFix/>
          </a:blip>
          <a:srcRect t="9157" b="15863"/>
          <a:stretch/>
        </p:blipFill>
        <p:spPr>
          <a:xfrm>
            <a:off x="0" y="0"/>
            <a:ext cx="12192000" cy="6857999"/>
          </a:xfrm>
          <a:prstGeom prst="rect">
            <a:avLst/>
          </a:prstGeom>
        </p:spPr>
      </p:pic>
      <p:pic>
        <p:nvPicPr>
          <p:cNvPr id="8" name="Picture 7">
            <a:extLst>
              <a:ext uri="{FF2B5EF4-FFF2-40B4-BE49-F238E27FC236}">
                <a16:creationId xmlns:a16="http://schemas.microsoft.com/office/drawing/2014/main" id="{548496EF-11EF-6946-8918-4ED5A035335D}"/>
              </a:ext>
            </a:extLst>
          </p:cNvPr>
          <p:cNvPicPr>
            <a:picLocks noChangeAspect="1"/>
          </p:cNvPicPr>
          <p:nvPr userDrawn="1"/>
        </p:nvPicPr>
        <p:blipFill rotWithShape="1">
          <a:blip r:embed="rId3">
            <a:alphaModFix amt="85000"/>
          </a:blip>
          <a:srcRect l="1028" t="30180" r="41857" b="22604"/>
          <a:stretch/>
        </p:blipFill>
        <p:spPr>
          <a:xfrm>
            <a:off x="0" y="1981200"/>
            <a:ext cx="7035800" cy="3271704"/>
          </a:xfrm>
          <a:prstGeom prst="rect">
            <a:avLst/>
          </a:prstGeom>
        </p:spPr>
      </p:pic>
      <p:pic>
        <p:nvPicPr>
          <p:cNvPr id="11" name="Picture 10">
            <a:extLst>
              <a:ext uri="{FF2B5EF4-FFF2-40B4-BE49-F238E27FC236}">
                <a16:creationId xmlns:a16="http://schemas.microsoft.com/office/drawing/2014/main" id="{AB0C8F7E-6278-A044-8AC9-289EFC74A47C}"/>
              </a:ext>
            </a:extLst>
          </p:cNvPr>
          <p:cNvPicPr>
            <a:picLocks noChangeAspect="1"/>
          </p:cNvPicPr>
          <p:nvPr userDrawn="1"/>
        </p:nvPicPr>
        <p:blipFill rotWithShape="1">
          <a:blip r:embed="rId4">
            <a:alphaModFix amt="50000"/>
            <a:extLst>
              <a:ext uri="{28A0092B-C50C-407E-A947-70E740481C1C}">
                <a14:useLocalDpi xmlns:a14="http://schemas.microsoft.com/office/drawing/2010/main" val="0"/>
              </a:ext>
            </a:extLst>
          </a:blip>
          <a:srcRect t="10174" r="31401"/>
          <a:stretch/>
        </p:blipFill>
        <p:spPr>
          <a:xfrm>
            <a:off x="9024627" y="0"/>
            <a:ext cx="3167374" cy="3429000"/>
          </a:xfrm>
          <a:prstGeom prst="rect">
            <a:avLst/>
          </a:prstGeom>
        </p:spPr>
      </p:pic>
      <p:sp>
        <p:nvSpPr>
          <p:cNvPr id="12" name="Text Placeholder 20">
            <a:extLst>
              <a:ext uri="{FF2B5EF4-FFF2-40B4-BE49-F238E27FC236}">
                <a16:creationId xmlns:a16="http://schemas.microsoft.com/office/drawing/2014/main" id="{551F0416-D275-8445-940B-6B67183AA378}"/>
              </a:ext>
            </a:extLst>
          </p:cNvPr>
          <p:cNvSpPr>
            <a:spLocks noGrp="1"/>
          </p:cNvSpPr>
          <p:nvPr>
            <p:ph type="body" sz="quarter" idx="10" hasCustomPrompt="1"/>
          </p:nvPr>
        </p:nvSpPr>
        <p:spPr>
          <a:xfrm>
            <a:off x="139654" y="3316221"/>
            <a:ext cx="5573062" cy="601662"/>
          </a:xfrm>
          <a:prstGeom prst="rect">
            <a:avLst/>
          </a:prstGeom>
        </p:spPr>
        <p:txBody>
          <a:bodyPr/>
          <a:lstStyle>
            <a:lvl1pPr marL="0" indent="0">
              <a:buNone/>
              <a:defRPr sz="3200" b="1">
                <a:solidFill>
                  <a:schemeClr val="bg1"/>
                </a:solidFill>
              </a:defRPr>
            </a:lvl1pPr>
            <a:lvl2pPr marL="457200" indent="0">
              <a:buNone/>
              <a:defRPr/>
            </a:lvl2pPr>
          </a:lstStyle>
          <a:p>
            <a:pPr lvl="0"/>
            <a:r>
              <a:rPr lang="en-US"/>
              <a:t>Section Header</a:t>
            </a:r>
          </a:p>
        </p:txBody>
      </p:sp>
      <p:pic>
        <p:nvPicPr>
          <p:cNvPr id="2" name="Picture 1">
            <a:extLst>
              <a:ext uri="{FF2B5EF4-FFF2-40B4-BE49-F238E27FC236}">
                <a16:creationId xmlns:a16="http://schemas.microsoft.com/office/drawing/2014/main" id="{8A58EE0D-DF12-62EB-4AED-2A291D10DC0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31021513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 Point Full Width Text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4B7C33-0FA8-2948-9D52-08BFD3E42110}"/>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CF06848-DCAE-5C41-BFE6-EE5CBE11FA73}"/>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13" name="Rectangle 12">
            <a:extLst>
              <a:ext uri="{FF2B5EF4-FFF2-40B4-BE49-F238E27FC236}">
                <a16:creationId xmlns:a16="http://schemas.microsoft.com/office/drawing/2014/main" id="{17C903AA-8D25-7945-9752-786F73ECA934}"/>
              </a:ext>
            </a:extLst>
          </p:cNvPr>
          <p:cNvSpPr/>
          <p:nvPr userDrawn="1"/>
        </p:nvSpPr>
        <p:spPr>
          <a:xfrm flipV="1">
            <a:off x="0" y="1104900"/>
            <a:ext cx="2286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F5A46E75-86F0-F64E-BB59-2A1ECDA0C461}"/>
              </a:ext>
            </a:extLst>
          </p:cNvPr>
          <p:cNvSpPr>
            <a:spLocks noGrp="1"/>
          </p:cNvSpPr>
          <p:nvPr>
            <p:ph type="body" sz="quarter" idx="11"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16" name="Rectangle 15">
            <a:extLst>
              <a:ext uri="{FF2B5EF4-FFF2-40B4-BE49-F238E27FC236}">
                <a16:creationId xmlns:a16="http://schemas.microsoft.com/office/drawing/2014/main" id="{F8BF0B56-29C8-E049-AFE2-4829CDB1E902}"/>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sp>
        <p:nvSpPr>
          <p:cNvPr id="3" name="Text Placeholder 2">
            <a:extLst>
              <a:ext uri="{FF2B5EF4-FFF2-40B4-BE49-F238E27FC236}">
                <a16:creationId xmlns:a16="http://schemas.microsoft.com/office/drawing/2014/main" id="{F4C665EE-90AC-ED44-8B11-7F02067586AE}"/>
              </a:ext>
            </a:extLst>
          </p:cNvPr>
          <p:cNvSpPr>
            <a:spLocks noGrp="1"/>
          </p:cNvSpPr>
          <p:nvPr>
            <p:ph type="body" sz="quarter" idx="12" hasCustomPrompt="1"/>
          </p:nvPr>
        </p:nvSpPr>
        <p:spPr>
          <a:xfrm>
            <a:off x="571500" y="1524000"/>
            <a:ext cx="11087100" cy="4509965"/>
          </a:xfrm>
        </p:spPr>
        <p:txBody>
          <a:bodyPr>
            <a:normAutofit/>
          </a:bodyPr>
          <a:lstStyle>
            <a:lvl1pPr marL="194310" indent="-194310" algn="l">
              <a:lnSpc>
                <a:spcPct val="125000"/>
              </a:lnSpc>
              <a:buFont typeface="Arial" charset="0"/>
              <a:buChar char="•"/>
              <a:defRPr sz="1600"/>
            </a:lvl1pPr>
            <a:lvl2pPr marL="457200" indent="0">
              <a:lnSpc>
                <a:spcPct val="125000"/>
              </a:lnSpc>
              <a:buFont typeface="Arial" charset="0"/>
              <a:buNone/>
              <a:defRPr sz="1200"/>
            </a:lvl2pPr>
            <a:lvl3pPr marL="914400" indent="0">
              <a:lnSpc>
                <a:spcPct val="125000"/>
              </a:lnSpc>
              <a:buFont typeface="Arial" charset="0"/>
              <a:buNone/>
              <a:defRPr sz="1200"/>
            </a:lvl3pPr>
            <a:lvl4pPr marL="1371600" indent="0">
              <a:buNone/>
              <a:defRPr/>
            </a:lvl4pPr>
          </a:lstStyle>
          <a:p>
            <a:pPr lvl="0"/>
            <a:r>
              <a:rPr lang="en-US"/>
              <a:t>For bullet point use – please be consistent with font size and stepping down.  Adjustment to font size can be made so that text fits in single box for a particular subject matter.  Please keep text box in same place and use this max width for consistency </a:t>
            </a:r>
          </a:p>
          <a:p>
            <a:pPr lvl="0"/>
            <a:endParaRPr lang="en-US"/>
          </a:p>
        </p:txBody>
      </p:sp>
      <p:pic>
        <p:nvPicPr>
          <p:cNvPr id="2" name="Picture 1">
            <a:extLst>
              <a:ext uri="{FF2B5EF4-FFF2-40B4-BE49-F238E27FC236}">
                <a16:creationId xmlns:a16="http://schemas.microsoft.com/office/drawing/2014/main" id="{E6B41007-1D5A-4C21-9EED-8CEC1482D6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1889565857"/>
      </p:ext>
    </p:extLst>
  </p:cSld>
  <p:clrMapOvr>
    <a:masterClrMapping/>
  </p:clrMapOvr>
  <p:extLst>
    <p:ext uri="{DCECCB84-F9BA-43D5-87BE-67443E8EF086}">
      <p15:sldGuideLst xmlns:p15="http://schemas.microsoft.com/office/powerpoint/2012/main">
        <p15:guide id="1" pos="3840">
          <p15:clr>
            <a:srgbClr val="FBAE40"/>
          </p15:clr>
        </p15:guide>
        <p15:guide id="2" orient="horz" pos="9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53D591-EB02-9240-9714-350DCBA4D793}"/>
              </a:ext>
            </a:extLst>
          </p:cNvPr>
          <p:cNvPicPr>
            <a:picLocks noChangeAspect="1"/>
          </p:cNvPicPr>
          <p:nvPr userDrawn="1"/>
        </p:nvPicPr>
        <p:blipFill rotWithShape="1">
          <a:blip r:embed="rId2"/>
          <a:srcRect l="1027" b="1026"/>
          <a:stretch/>
        </p:blipFill>
        <p:spPr>
          <a:xfrm>
            <a:off x="0" y="-1"/>
            <a:ext cx="12192000" cy="6858002"/>
          </a:xfrm>
          <a:prstGeom prst="rect">
            <a:avLst/>
          </a:prstGeom>
        </p:spPr>
      </p:pic>
      <p:sp>
        <p:nvSpPr>
          <p:cNvPr id="21" name="Text Placeholder 20">
            <a:extLst>
              <a:ext uri="{FF2B5EF4-FFF2-40B4-BE49-F238E27FC236}">
                <a16:creationId xmlns:a16="http://schemas.microsoft.com/office/drawing/2014/main" id="{785ABCEE-8452-A84A-A15E-A9D90C5C35AA}"/>
              </a:ext>
            </a:extLst>
          </p:cNvPr>
          <p:cNvSpPr>
            <a:spLocks noGrp="1"/>
          </p:cNvSpPr>
          <p:nvPr>
            <p:ph type="body" sz="quarter" idx="10" hasCustomPrompt="1"/>
          </p:nvPr>
        </p:nvSpPr>
        <p:spPr>
          <a:xfrm>
            <a:off x="1458545" y="3034849"/>
            <a:ext cx="7249463" cy="601662"/>
          </a:xfrm>
          <a:prstGeom prst="rect">
            <a:avLst/>
          </a:prstGeom>
        </p:spPr>
        <p:txBody>
          <a:bodyPr/>
          <a:lstStyle>
            <a:lvl1pPr marL="0" indent="0">
              <a:buNone/>
              <a:defRPr sz="4400" b="1">
                <a:solidFill>
                  <a:schemeClr val="bg1"/>
                </a:solidFill>
              </a:defRPr>
            </a:lvl1pPr>
            <a:lvl2pPr marL="457200" indent="0">
              <a:buNone/>
              <a:defRPr/>
            </a:lvl2pPr>
          </a:lstStyle>
          <a:p>
            <a:pPr lvl="0"/>
            <a:r>
              <a:rPr lang="en-US"/>
              <a:t>Add Title Here</a:t>
            </a:r>
          </a:p>
        </p:txBody>
      </p:sp>
      <p:sp>
        <p:nvSpPr>
          <p:cNvPr id="24" name="Text Placeholder 20">
            <a:extLst>
              <a:ext uri="{FF2B5EF4-FFF2-40B4-BE49-F238E27FC236}">
                <a16:creationId xmlns:a16="http://schemas.microsoft.com/office/drawing/2014/main" id="{07E787F8-E175-8040-BB8D-1987E2E1AFE0}"/>
              </a:ext>
            </a:extLst>
          </p:cNvPr>
          <p:cNvSpPr>
            <a:spLocks noGrp="1"/>
          </p:cNvSpPr>
          <p:nvPr>
            <p:ph type="body" sz="quarter" idx="11" hasCustomPrompt="1"/>
          </p:nvPr>
        </p:nvSpPr>
        <p:spPr>
          <a:xfrm>
            <a:off x="1458544" y="3776450"/>
            <a:ext cx="7249463" cy="433628"/>
          </a:xfrm>
          <a:prstGeom prst="rect">
            <a:avLst/>
          </a:prstGeom>
        </p:spPr>
        <p:txBody>
          <a:bodyPr/>
          <a:lstStyle>
            <a:lvl1pPr marL="0" indent="0">
              <a:buNone/>
              <a:defRPr sz="2800" b="0">
                <a:solidFill>
                  <a:schemeClr val="bg1"/>
                </a:solidFill>
              </a:defRPr>
            </a:lvl1pPr>
            <a:lvl2pPr marL="457200" indent="0">
              <a:buNone/>
              <a:defRPr/>
            </a:lvl2pPr>
          </a:lstStyle>
          <a:p>
            <a:pPr lvl="0"/>
            <a:r>
              <a:rPr lang="en-US"/>
              <a:t>Subtitle</a:t>
            </a:r>
          </a:p>
        </p:txBody>
      </p:sp>
      <p:sp>
        <p:nvSpPr>
          <p:cNvPr id="25" name="Text Placeholder 20">
            <a:extLst>
              <a:ext uri="{FF2B5EF4-FFF2-40B4-BE49-F238E27FC236}">
                <a16:creationId xmlns:a16="http://schemas.microsoft.com/office/drawing/2014/main" id="{8DB3E0E8-510D-A044-85A2-1E6F340FD14C}"/>
              </a:ext>
            </a:extLst>
          </p:cNvPr>
          <p:cNvSpPr>
            <a:spLocks noGrp="1"/>
          </p:cNvSpPr>
          <p:nvPr>
            <p:ph type="body" sz="quarter" idx="12" hasCustomPrompt="1"/>
          </p:nvPr>
        </p:nvSpPr>
        <p:spPr>
          <a:xfrm>
            <a:off x="1458544" y="4584041"/>
            <a:ext cx="7249463" cy="433628"/>
          </a:xfrm>
          <a:prstGeom prst="rect">
            <a:avLst/>
          </a:prstGeom>
        </p:spPr>
        <p:txBody>
          <a:bodyPr/>
          <a:lstStyle>
            <a:lvl1pPr marL="0" indent="0">
              <a:buNone/>
              <a:defRPr sz="1400" b="0">
                <a:solidFill>
                  <a:schemeClr val="bg1"/>
                </a:solidFill>
              </a:defRPr>
            </a:lvl1pPr>
            <a:lvl2pPr marL="457200" indent="0">
              <a:buNone/>
              <a:defRPr/>
            </a:lvl2pPr>
          </a:lstStyle>
          <a:p>
            <a:pPr lvl="0"/>
            <a:r>
              <a:rPr lang="en-US"/>
              <a:t>Date</a:t>
            </a:r>
          </a:p>
        </p:txBody>
      </p:sp>
      <p:pic>
        <p:nvPicPr>
          <p:cNvPr id="8" name="Picture 7">
            <a:extLst>
              <a:ext uri="{FF2B5EF4-FFF2-40B4-BE49-F238E27FC236}">
                <a16:creationId xmlns:a16="http://schemas.microsoft.com/office/drawing/2014/main" id="{E1303A5C-21D2-554E-A879-3AA113724516}"/>
              </a:ext>
            </a:extLst>
          </p:cNvPr>
          <p:cNvPicPr>
            <a:picLocks noChangeAspect="1"/>
          </p:cNvPicPr>
          <p:nvPr userDrawn="1"/>
        </p:nvPicPr>
        <p:blipFill>
          <a:blip r:embed="rId3"/>
          <a:stretch>
            <a:fillRect/>
          </a:stretch>
        </p:blipFill>
        <p:spPr>
          <a:xfrm>
            <a:off x="1410715" y="1104900"/>
            <a:ext cx="3525081" cy="609600"/>
          </a:xfrm>
          <a:prstGeom prst="rect">
            <a:avLst/>
          </a:prstGeom>
        </p:spPr>
      </p:pic>
      <p:sp>
        <p:nvSpPr>
          <p:cNvPr id="9" name="Rectangle 8">
            <a:extLst>
              <a:ext uri="{FF2B5EF4-FFF2-40B4-BE49-F238E27FC236}">
                <a16:creationId xmlns:a16="http://schemas.microsoft.com/office/drawing/2014/main" id="{72333B7B-237E-1E43-B355-D7B8FB861F57}"/>
              </a:ext>
            </a:extLst>
          </p:cNvPr>
          <p:cNvSpPr/>
          <p:nvPr userDrawn="1"/>
        </p:nvSpPr>
        <p:spPr>
          <a:xfrm>
            <a:off x="6531" y="6629400"/>
            <a:ext cx="6096000" cy="215444"/>
          </a:xfrm>
          <a:prstGeom prst="rect">
            <a:avLst/>
          </a:prstGeom>
        </p:spPr>
        <p:txBody>
          <a:bodyPr>
            <a:spAutoFit/>
          </a:bodyPr>
          <a:lstStyle/>
          <a:p>
            <a:r>
              <a:rPr lang="en-US" sz="800" b="0" i="0">
                <a:solidFill>
                  <a:schemeClr val="bg1"/>
                </a:solidFill>
                <a:ea typeface="Arial" charset="0"/>
                <a:cs typeface="Calibri" panose="020F0502020204030204" pitchFamily="34" charset="0"/>
              </a:rPr>
              <a:t>© Clearwater Compliance | All Rights Reserved </a:t>
            </a:r>
          </a:p>
        </p:txBody>
      </p:sp>
      <p:sp>
        <p:nvSpPr>
          <p:cNvPr id="10" name="Text Placeholder 6">
            <a:extLst>
              <a:ext uri="{FF2B5EF4-FFF2-40B4-BE49-F238E27FC236}">
                <a16:creationId xmlns:a16="http://schemas.microsoft.com/office/drawing/2014/main" id="{92C2F555-30AB-A64E-989B-36E9EA577BBF}"/>
              </a:ext>
            </a:extLst>
          </p:cNvPr>
          <p:cNvSpPr txBox="1">
            <a:spLocks/>
          </p:cNvSpPr>
          <p:nvPr userDrawn="1"/>
        </p:nvSpPr>
        <p:spPr>
          <a:xfrm>
            <a:off x="1339014" y="2891188"/>
            <a:ext cx="5189108" cy="754177"/>
          </a:xfrm>
          <a:prstGeom prst="rect">
            <a:avLst/>
          </a:prstGeom>
        </p:spPr>
        <p:txBody>
          <a:bodyPr/>
          <a:lstStyle>
            <a:lvl1pPr marL="0" indent="0" algn="l" defTabSz="914400" rtl="0" eaLnBrk="1" latinLnBrk="0" hangingPunct="1">
              <a:lnSpc>
                <a:spcPct val="90000"/>
              </a:lnSpc>
              <a:spcBef>
                <a:spcPts val="1000"/>
              </a:spcBef>
              <a:buFont typeface="Arial"/>
              <a:buNone/>
              <a:defRPr sz="2400" b="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4400" b="1">
              <a:solidFill>
                <a:schemeClr val="bg1"/>
              </a:solidFill>
              <a:latin typeface="Calibri" charset="0"/>
              <a:ea typeface="Calibri" charset="0"/>
              <a:cs typeface="Calibri" charset="0"/>
            </a:endParaRPr>
          </a:p>
        </p:txBody>
      </p:sp>
      <p:sp>
        <p:nvSpPr>
          <p:cNvPr id="11" name="Text Placeholder 6">
            <a:extLst>
              <a:ext uri="{FF2B5EF4-FFF2-40B4-BE49-F238E27FC236}">
                <a16:creationId xmlns:a16="http://schemas.microsoft.com/office/drawing/2014/main" id="{C123C270-1C78-5D45-936A-D83CD9BCF190}"/>
              </a:ext>
            </a:extLst>
          </p:cNvPr>
          <p:cNvSpPr txBox="1">
            <a:spLocks/>
          </p:cNvSpPr>
          <p:nvPr userDrawn="1"/>
        </p:nvSpPr>
        <p:spPr>
          <a:xfrm>
            <a:off x="1318058" y="4413750"/>
            <a:ext cx="4491565" cy="283037"/>
          </a:xfrm>
          <a:prstGeom prst="rect">
            <a:avLst/>
          </a:prstGeom>
        </p:spPr>
        <p:txBody>
          <a:bodyPr vert="horz" lIns="91440" tIns="45720" rIns="91440" bIns="45720" rtlCol="0" anchor="ctr"/>
          <a:lstStyle>
            <a:defPPr>
              <a:defRPr lang="en-US"/>
            </a:defPPr>
            <a:lvl1pPr marL="0" indent="0" algn="r" defTabSz="914400" rtl="0" eaLnBrk="1" latinLnBrk="0" hangingPunct="1">
              <a:buNone/>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1400" b="0" i="0">
              <a:ea typeface="Arial" charset="0"/>
              <a:cs typeface="Calibri" panose="020F0502020204030204" pitchFamily="34" charset="0"/>
            </a:endParaRPr>
          </a:p>
        </p:txBody>
      </p:sp>
      <p:sp>
        <p:nvSpPr>
          <p:cNvPr id="12" name="Text Placeholder 2">
            <a:extLst>
              <a:ext uri="{FF2B5EF4-FFF2-40B4-BE49-F238E27FC236}">
                <a16:creationId xmlns:a16="http://schemas.microsoft.com/office/drawing/2014/main" id="{C08C3FB6-2DE5-B649-88FA-494B90F2B113}"/>
              </a:ext>
            </a:extLst>
          </p:cNvPr>
          <p:cNvSpPr txBox="1">
            <a:spLocks/>
          </p:cNvSpPr>
          <p:nvPr userDrawn="1"/>
        </p:nvSpPr>
        <p:spPr>
          <a:xfrm>
            <a:off x="1308914" y="3645365"/>
            <a:ext cx="4491565" cy="390999"/>
          </a:xfrm>
          <a:prstGeom prst="rect">
            <a:avLst/>
          </a:prstGeom>
        </p:spPr>
        <p:txBody>
          <a:bodyPr vert="horz" lIns="91440" tIns="45720" rIns="91440" bIns="45720" rtlCol="0" anchor="ctr"/>
          <a:lstStyle>
            <a:defPPr>
              <a:defRPr lang="en-US"/>
            </a:defPPr>
            <a:lvl1pPr marL="0" indent="0" algn="ctr" defTabSz="914400" rtl="0" eaLnBrk="1" latinLnBrk="0" hangingPunct="1">
              <a:buNone/>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2800" b="0" i="0">
              <a:ea typeface="Arial" charset="0"/>
              <a:cs typeface="Calibri" panose="020F0502020204030204" pitchFamily="34" charset="0"/>
            </a:endParaRPr>
          </a:p>
        </p:txBody>
      </p:sp>
    </p:spTree>
    <p:extLst>
      <p:ext uri="{BB962C8B-B14F-4D97-AF65-F5344CB8AC3E}">
        <p14:creationId xmlns:p14="http://schemas.microsoft.com/office/powerpoint/2010/main" val="177430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337112-1F8B-8A4E-B646-0A39D4638E6E}"/>
              </a:ext>
            </a:extLst>
          </p:cNvPr>
          <p:cNvSpPr/>
          <p:nvPr userDrawn="1"/>
        </p:nvSpPr>
        <p:spPr>
          <a:xfrm>
            <a:off x="-1" y="0"/>
            <a:ext cx="12191999" cy="6858000"/>
          </a:xfrm>
          <a:prstGeom prst="rect">
            <a:avLst/>
          </a:prstGeom>
          <a:gradFill flip="none" rotWithShape="1">
            <a:gsLst>
              <a:gs pos="0">
                <a:schemeClr val="bg1"/>
              </a:gs>
              <a:gs pos="28000">
                <a:schemeClr val="bg1"/>
              </a:gs>
              <a:gs pos="63000">
                <a:srgbClr val="FFFFFF">
                  <a:shade val="100000"/>
                  <a:satMod val="115000"/>
                  <a:alpha val="0"/>
                </a:srgb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9857849-6CAB-3F48-ADBC-8A86A89B62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77DA222-77C6-B642-B87A-88163F431BCB}"/>
              </a:ext>
            </a:extLst>
          </p:cNvPr>
          <p:cNvSpPr/>
          <p:nvPr userDrawn="1"/>
        </p:nvSpPr>
        <p:spPr>
          <a:xfrm flipV="1">
            <a:off x="0" y="1104900"/>
            <a:ext cx="2286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881BE4-A176-7440-852F-1B3604C8F762}"/>
              </a:ext>
            </a:extLst>
          </p:cNvPr>
          <p:cNvSpPr/>
          <p:nvPr userDrawn="1"/>
        </p:nvSpPr>
        <p:spPr>
          <a:xfrm>
            <a:off x="0" y="6629400"/>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sp>
        <p:nvSpPr>
          <p:cNvPr id="20" name="Text Placeholder 19">
            <a:extLst>
              <a:ext uri="{FF2B5EF4-FFF2-40B4-BE49-F238E27FC236}">
                <a16:creationId xmlns:a16="http://schemas.microsoft.com/office/drawing/2014/main" id="{05955781-DABF-6842-A107-9DD4A6F7E235}"/>
              </a:ext>
            </a:extLst>
          </p:cNvPr>
          <p:cNvSpPr>
            <a:spLocks noGrp="1"/>
          </p:cNvSpPr>
          <p:nvPr>
            <p:ph type="body" sz="quarter" idx="10" hasCustomPrompt="1"/>
          </p:nvPr>
        </p:nvSpPr>
        <p:spPr>
          <a:xfrm>
            <a:off x="830403" y="1622283"/>
            <a:ext cx="5195928" cy="4286904"/>
          </a:xfrm>
          <a:prstGeom prst="rect">
            <a:avLst/>
          </a:prstGeom>
        </p:spPr>
        <p:txBody>
          <a:bodyPr/>
          <a:lstStyle>
            <a:lvl1pPr marL="230188" indent="-230188">
              <a:lnSpc>
                <a:spcPct val="100000"/>
              </a:lnSpc>
              <a:buFont typeface="Arial" panose="020B0604020202020204" pitchFamily="34" charset="0"/>
              <a:buChar char="•"/>
              <a:tabLst/>
              <a:defRPr lang="en-US" sz="1800" b="1" kern="1200" dirty="0" smtClean="0">
                <a:solidFill>
                  <a:schemeClr val="accent1"/>
                </a:solidFill>
                <a:latin typeface="+mn-lt"/>
                <a:ea typeface="+mn-ea"/>
                <a:cs typeface="+mn-cs"/>
              </a:defRPr>
            </a:lvl1pPr>
            <a:lvl2pPr marL="461963" marR="0" indent="-287338" algn="l" defTabSz="914400" rtl="0" eaLnBrk="1" fontAlgn="auto" latinLnBrk="0" hangingPunct="1">
              <a:lnSpc>
                <a:spcPct val="90000"/>
              </a:lnSpc>
              <a:spcBef>
                <a:spcPts val="500"/>
              </a:spcBef>
              <a:spcAft>
                <a:spcPts val="0"/>
              </a:spcAft>
              <a:buClrTx/>
              <a:buSzTx/>
              <a:buFont typeface="Arial"/>
              <a:buChar char="•"/>
              <a:tabLst/>
              <a:defRPr sz="1400">
                <a:solidFill>
                  <a:srgbClr val="44546A"/>
                </a:solidFill>
              </a:defRPr>
            </a:lvl2pPr>
            <a:lvl3pPr marL="690562" marR="0" indent="0" algn="l" defTabSz="914400" rtl="0" eaLnBrk="1" fontAlgn="auto" latinLnBrk="0" hangingPunct="1">
              <a:lnSpc>
                <a:spcPct val="90000"/>
              </a:lnSpc>
              <a:spcBef>
                <a:spcPts val="500"/>
              </a:spcBef>
              <a:spcAft>
                <a:spcPts val="0"/>
              </a:spcAft>
              <a:buClrTx/>
              <a:buSzTx/>
              <a:buFont typeface="Arial"/>
              <a:buNone/>
              <a:tabLst/>
              <a:defRPr sz="1400"/>
            </a:lvl3pPr>
            <a:lvl4pPr>
              <a:defRPr sz="1400"/>
            </a:lvl4pPr>
            <a:lvl5pPr>
              <a:defRPr sz="1400"/>
            </a:lvl5pPr>
          </a:lstStyle>
          <a:p>
            <a:pPr lvl="0"/>
            <a:r>
              <a:rPr lang="en-US"/>
              <a:t>Agenda Items	</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lvl="0"/>
            <a:r>
              <a:rPr lang="en-US"/>
              <a:t>Agenda Item</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lvl="0"/>
            <a:r>
              <a:rPr lang="en-US"/>
              <a:t>Agenda Item</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endParaRPr lang="en-US"/>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endParaRPr lang="en-US"/>
          </a:p>
        </p:txBody>
      </p:sp>
      <p:sp>
        <p:nvSpPr>
          <p:cNvPr id="11" name="Text Placeholder 20">
            <a:extLst>
              <a:ext uri="{FF2B5EF4-FFF2-40B4-BE49-F238E27FC236}">
                <a16:creationId xmlns:a16="http://schemas.microsoft.com/office/drawing/2014/main" id="{09090BDC-6190-574E-BD55-227154430F54}"/>
              </a:ext>
            </a:extLst>
          </p:cNvPr>
          <p:cNvSpPr>
            <a:spLocks noGrp="1"/>
          </p:cNvSpPr>
          <p:nvPr>
            <p:ph type="body" sz="quarter" idx="11"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pic>
        <p:nvPicPr>
          <p:cNvPr id="3" name="Picture 2">
            <a:extLst>
              <a:ext uri="{FF2B5EF4-FFF2-40B4-BE49-F238E27FC236}">
                <a16:creationId xmlns:a16="http://schemas.microsoft.com/office/drawing/2014/main" id="{5FEEE3D3-50B7-78BC-AA1E-5502615CBD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142339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C762BA-F391-6C42-8151-D75D06F67B3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548496EF-11EF-6946-8918-4ED5A035335D}"/>
              </a:ext>
            </a:extLst>
          </p:cNvPr>
          <p:cNvPicPr>
            <a:picLocks noChangeAspect="1"/>
          </p:cNvPicPr>
          <p:nvPr userDrawn="1"/>
        </p:nvPicPr>
        <p:blipFill rotWithShape="1">
          <a:blip r:embed="rId3">
            <a:alphaModFix amt="85000"/>
            <a:extLst>
              <a:ext uri="{28A0092B-C50C-407E-A947-70E740481C1C}">
                <a14:useLocalDpi xmlns:a14="http://schemas.microsoft.com/office/drawing/2010/main" val="0"/>
              </a:ext>
            </a:extLst>
          </a:blip>
          <a:srcRect/>
          <a:stretch/>
        </p:blipFill>
        <p:spPr>
          <a:xfrm>
            <a:off x="0" y="1981200"/>
            <a:ext cx="7035800" cy="3271704"/>
          </a:xfrm>
          <a:prstGeom prst="rect">
            <a:avLst/>
          </a:prstGeom>
        </p:spPr>
      </p:pic>
      <p:pic>
        <p:nvPicPr>
          <p:cNvPr id="11" name="Picture 10">
            <a:extLst>
              <a:ext uri="{FF2B5EF4-FFF2-40B4-BE49-F238E27FC236}">
                <a16:creationId xmlns:a16="http://schemas.microsoft.com/office/drawing/2014/main" id="{AB0C8F7E-6278-A044-8AC9-289EFC74A47C}"/>
              </a:ext>
            </a:extLst>
          </p:cNvPr>
          <p:cNvPicPr>
            <a:picLocks noChangeAspect="1"/>
          </p:cNvPicPr>
          <p:nvPr userDrawn="1"/>
        </p:nvPicPr>
        <p:blipFill rotWithShape="1">
          <a:blip r:embed="rId4">
            <a:alphaModFix amt="50000"/>
            <a:extLst>
              <a:ext uri="{28A0092B-C50C-407E-A947-70E740481C1C}">
                <a14:useLocalDpi xmlns:a14="http://schemas.microsoft.com/office/drawing/2010/main" val="0"/>
              </a:ext>
            </a:extLst>
          </a:blip>
          <a:srcRect/>
          <a:stretch/>
        </p:blipFill>
        <p:spPr>
          <a:xfrm>
            <a:off x="9024627" y="0"/>
            <a:ext cx="3167374" cy="3429000"/>
          </a:xfrm>
          <a:prstGeom prst="rect">
            <a:avLst/>
          </a:prstGeom>
        </p:spPr>
      </p:pic>
      <p:sp>
        <p:nvSpPr>
          <p:cNvPr id="12" name="Text Placeholder 20">
            <a:extLst>
              <a:ext uri="{FF2B5EF4-FFF2-40B4-BE49-F238E27FC236}">
                <a16:creationId xmlns:a16="http://schemas.microsoft.com/office/drawing/2014/main" id="{551F0416-D275-8445-940B-6B67183AA378}"/>
              </a:ext>
            </a:extLst>
          </p:cNvPr>
          <p:cNvSpPr>
            <a:spLocks noGrp="1"/>
          </p:cNvSpPr>
          <p:nvPr>
            <p:ph type="body" sz="quarter" idx="10" hasCustomPrompt="1"/>
          </p:nvPr>
        </p:nvSpPr>
        <p:spPr>
          <a:xfrm>
            <a:off x="139654" y="2598738"/>
            <a:ext cx="5573062" cy="601662"/>
          </a:xfrm>
          <a:prstGeom prst="rect">
            <a:avLst/>
          </a:prstGeom>
        </p:spPr>
        <p:txBody>
          <a:bodyPr/>
          <a:lstStyle>
            <a:lvl1pPr marL="0" indent="0">
              <a:buNone/>
              <a:defRPr sz="3200" b="1">
                <a:solidFill>
                  <a:schemeClr val="bg1"/>
                </a:solidFill>
              </a:defRPr>
            </a:lvl1pPr>
            <a:lvl2pPr marL="457200" indent="0">
              <a:buNone/>
              <a:defRPr/>
            </a:lvl2pPr>
          </a:lstStyle>
          <a:p>
            <a:pPr lvl="0"/>
            <a:r>
              <a:rPr lang="en-US"/>
              <a:t>Section Header</a:t>
            </a:r>
          </a:p>
        </p:txBody>
      </p:sp>
      <p:sp>
        <p:nvSpPr>
          <p:cNvPr id="13" name="Text Placeholder 20">
            <a:extLst>
              <a:ext uri="{FF2B5EF4-FFF2-40B4-BE49-F238E27FC236}">
                <a16:creationId xmlns:a16="http://schemas.microsoft.com/office/drawing/2014/main" id="{C23F88C7-68A7-6F4F-BDCA-6291B7FE25AA}"/>
              </a:ext>
            </a:extLst>
          </p:cNvPr>
          <p:cNvSpPr>
            <a:spLocks noGrp="1"/>
          </p:cNvSpPr>
          <p:nvPr>
            <p:ph type="body" sz="quarter" idx="11" hasCustomPrompt="1"/>
          </p:nvPr>
        </p:nvSpPr>
        <p:spPr>
          <a:xfrm>
            <a:off x="145774" y="3886200"/>
            <a:ext cx="5566942" cy="433628"/>
          </a:xfrm>
          <a:prstGeom prst="rect">
            <a:avLst/>
          </a:prstGeom>
        </p:spPr>
        <p:txBody>
          <a:bodyPr/>
          <a:lstStyle>
            <a:lvl1pPr marL="0" indent="0">
              <a:buNone/>
              <a:defRPr sz="2400" b="0">
                <a:solidFill>
                  <a:schemeClr val="bg1"/>
                </a:solidFill>
              </a:defRPr>
            </a:lvl1pPr>
            <a:lvl2pPr marL="457200" indent="0">
              <a:buNone/>
              <a:defRPr/>
            </a:lvl2pPr>
          </a:lstStyle>
          <a:p>
            <a:pPr lvl="0"/>
            <a:r>
              <a:rPr lang="en-US"/>
              <a:t>Subtitle</a:t>
            </a:r>
          </a:p>
        </p:txBody>
      </p:sp>
      <p:pic>
        <p:nvPicPr>
          <p:cNvPr id="2" name="Picture 1">
            <a:extLst>
              <a:ext uri="{FF2B5EF4-FFF2-40B4-BE49-F238E27FC236}">
                <a16:creationId xmlns:a16="http://schemas.microsoft.com/office/drawing/2014/main" id="{5BCC331A-FFF7-6AED-36F0-EFCAD5FEB38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5966897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337112-1F8B-8A4E-B646-0A39D4638E6E}"/>
              </a:ext>
            </a:extLst>
          </p:cNvPr>
          <p:cNvSpPr/>
          <p:nvPr userDrawn="1"/>
        </p:nvSpPr>
        <p:spPr>
          <a:xfrm>
            <a:off x="-1" y="0"/>
            <a:ext cx="12191999" cy="6858000"/>
          </a:xfrm>
          <a:prstGeom prst="rect">
            <a:avLst/>
          </a:prstGeom>
          <a:gradFill flip="none" rotWithShape="1">
            <a:gsLst>
              <a:gs pos="0">
                <a:schemeClr val="bg1"/>
              </a:gs>
              <a:gs pos="28000">
                <a:schemeClr val="bg1"/>
              </a:gs>
              <a:gs pos="63000">
                <a:srgbClr val="FFFFFF">
                  <a:shade val="100000"/>
                  <a:satMod val="115000"/>
                  <a:alpha val="0"/>
                </a:srgb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9857849-6CAB-3F48-ADBC-8A86A89B62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DC881BE4-A176-7440-852F-1B3604C8F762}"/>
              </a:ext>
            </a:extLst>
          </p:cNvPr>
          <p:cNvSpPr/>
          <p:nvPr userDrawn="1"/>
        </p:nvSpPr>
        <p:spPr>
          <a:xfrm>
            <a:off x="0" y="6629400"/>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sp>
        <p:nvSpPr>
          <p:cNvPr id="20" name="Text Placeholder 19">
            <a:extLst>
              <a:ext uri="{FF2B5EF4-FFF2-40B4-BE49-F238E27FC236}">
                <a16:creationId xmlns:a16="http://schemas.microsoft.com/office/drawing/2014/main" id="{05955781-DABF-6842-A107-9DD4A6F7E235}"/>
              </a:ext>
            </a:extLst>
          </p:cNvPr>
          <p:cNvSpPr>
            <a:spLocks noGrp="1"/>
          </p:cNvSpPr>
          <p:nvPr>
            <p:ph type="body" sz="quarter" idx="10" hasCustomPrompt="1"/>
          </p:nvPr>
        </p:nvSpPr>
        <p:spPr>
          <a:xfrm>
            <a:off x="830403" y="1622283"/>
            <a:ext cx="5195928" cy="4286904"/>
          </a:xfrm>
          <a:prstGeom prst="rect">
            <a:avLst/>
          </a:prstGeom>
        </p:spPr>
        <p:txBody>
          <a:bodyPr/>
          <a:lstStyle>
            <a:lvl1pPr marL="230188" indent="-230188">
              <a:lnSpc>
                <a:spcPct val="100000"/>
              </a:lnSpc>
              <a:buFont typeface="Arial" panose="020B0604020202020204" pitchFamily="34" charset="0"/>
              <a:buChar char="•"/>
              <a:tabLst/>
              <a:defRPr lang="en-US" sz="1800" b="1" kern="1200" dirty="0" smtClean="0">
                <a:solidFill>
                  <a:schemeClr val="accent1"/>
                </a:solidFill>
                <a:latin typeface="+mn-lt"/>
                <a:ea typeface="+mn-ea"/>
                <a:cs typeface="+mn-cs"/>
              </a:defRPr>
            </a:lvl1pPr>
            <a:lvl2pPr marL="461963" marR="0" indent="-287338" algn="l" defTabSz="914400" rtl="0" eaLnBrk="1" fontAlgn="auto" latinLnBrk="0" hangingPunct="1">
              <a:lnSpc>
                <a:spcPct val="90000"/>
              </a:lnSpc>
              <a:spcBef>
                <a:spcPts val="500"/>
              </a:spcBef>
              <a:spcAft>
                <a:spcPts val="0"/>
              </a:spcAft>
              <a:buClrTx/>
              <a:buSzTx/>
              <a:buFont typeface="Arial"/>
              <a:buChar char="•"/>
              <a:tabLst/>
              <a:defRPr sz="1400">
                <a:solidFill>
                  <a:srgbClr val="44546A"/>
                </a:solidFill>
              </a:defRPr>
            </a:lvl2pPr>
            <a:lvl3pPr marL="690562" marR="0" indent="0" algn="l" defTabSz="914400" rtl="0" eaLnBrk="1" fontAlgn="auto" latinLnBrk="0" hangingPunct="1">
              <a:lnSpc>
                <a:spcPct val="90000"/>
              </a:lnSpc>
              <a:spcBef>
                <a:spcPts val="500"/>
              </a:spcBef>
              <a:spcAft>
                <a:spcPts val="0"/>
              </a:spcAft>
              <a:buClrTx/>
              <a:buSzTx/>
              <a:buFont typeface="Arial"/>
              <a:buNone/>
              <a:tabLst/>
              <a:defRPr sz="1400"/>
            </a:lvl3pPr>
            <a:lvl4pPr>
              <a:defRPr sz="1400"/>
            </a:lvl4pPr>
            <a:lvl5pPr>
              <a:defRPr sz="1400"/>
            </a:lvl5pPr>
          </a:lstStyle>
          <a:p>
            <a:pPr lvl="0"/>
            <a:r>
              <a:rPr lang="en-US"/>
              <a:t>Agenda Items	</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lvl="0"/>
            <a:r>
              <a:rPr lang="en-US"/>
              <a:t>Agenda Item</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lvl="0"/>
            <a:r>
              <a:rPr lang="en-US"/>
              <a:t>Agenda Item</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r>
              <a:rPr lang="en-US"/>
              <a:t>Sub-topic</a:t>
            </a:r>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endParaRPr lang="en-US"/>
          </a:p>
          <a:p>
            <a:pPr marL="690562" marR="0" lvl="2" indent="165100" algn="l" defTabSz="914400" rtl="0" eaLnBrk="1" fontAlgn="auto" latinLnBrk="0" hangingPunct="1">
              <a:lnSpc>
                <a:spcPct val="90000"/>
              </a:lnSpc>
              <a:spcBef>
                <a:spcPts val="500"/>
              </a:spcBef>
              <a:spcAft>
                <a:spcPts val="0"/>
              </a:spcAft>
              <a:buClrTx/>
              <a:buSzTx/>
              <a:buFont typeface="Arial"/>
              <a:buChar char="•"/>
              <a:tabLst/>
              <a:defRPr/>
            </a:pPr>
            <a:endParaRPr lang="en-US"/>
          </a:p>
        </p:txBody>
      </p:sp>
      <p:sp>
        <p:nvSpPr>
          <p:cNvPr id="11" name="Text Placeholder 20">
            <a:extLst>
              <a:ext uri="{FF2B5EF4-FFF2-40B4-BE49-F238E27FC236}">
                <a16:creationId xmlns:a16="http://schemas.microsoft.com/office/drawing/2014/main" id="{09090BDC-6190-574E-BD55-227154430F54}"/>
              </a:ext>
            </a:extLst>
          </p:cNvPr>
          <p:cNvSpPr>
            <a:spLocks noGrp="1"/>
          </p:cNvSpPr>
          <p:nvPr>
            <p:ph type="body" sz="quarter" idx="11"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pic>
        <p:nvPicPr>
          <p:cNvPr id="2" name="Picture 1">
            <a:extLst>
              <a:ext uri="{FF2B5EF4-FFF2-40B4-BE49-F238E27FC236}">
                <a16:creationId xmlns:a16="http://schemas.microsoft.com/office/drawing/2014/main" id="{204922EC-F0B7-2186-2979-9799F2A1A4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1423396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C762BA-F391-6C42-8151-D75D06F67B3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548496EF-11EF-6946-8918-4ED5A035335D}"/>
              </a:ext>
            </a:extLst>
          </p:cNvPr>
          <p:cNvPicPr>
            <a:picLocks noChangeAspect="1"/>
          </p:cNvPicPr>
          <p:nvPr userDrawn="1"/>
        </p:nvPicPr>
        <p:blipFill rotWithShape="1">
          <a:blip r:embed="rId3">
            <a:alphaModFix amt="85000"/>
            <a:extLst>
              <a:ext uri="{28A0092B-C50C-407E-A947-70E740481C1C}">
                <a14:useLocalDpi xmlns:a14="http://schemas.microsoft.com/office/drawing/2010/main" val="0"/>
              </a:ext>
            </a:extLst>
          </a:blip>
          <a:srcRect/>
          <a:stretch/>
        </p:blipFill>
        <p:spPr>
          <a:xfrm>
            <a:off x="0" y="1981200"/>
            <a:ext cx="7035800" cy="3271704"/>
          </a:xfrm>
          <a:prstGeom prst="rect">
            <a:avLst/>
          </a:prstGeom>
        </p:spPr>
      </p:pic>
      <p:pic>
        <p:nvPicPr>
          <p:cNvPr id="11" name="Picture 10">
            <a:extLst>
              <a:ext uri="{FF2B5EF4-FFF2-40B4-BE49-F238E27FC236}">
                <a16:creationId xmlns:a16="http://schemas.microsoft.com/office/drawing/2014/main" id="{AB0C8F7E-6278-A044-8AC9-289EFC74A47C}"/>
              </a:ext>
            </a:extLst>
          </p:cNvPr>
          <p:cNvPicPr>
            <a:picLocks noChangeAspect="1"/>
          </p:cNvPicPr>
          <p:nvPr userDrawn="1"/>
        </p:nvPicPr>
        <p:blipFill rotWithShape="1">
          <a:blip r:embed="rId4">
            <a:alphaModFix amt="50000"/>
            <a:extLst>
              <a:ext uri="{28A0092B-C50C-407E-A947-70E740481C1C}">
                <a14:useLocalDpi xmlns:a14="http://schemas.microsoft.com/office/drawing/2010/main" val="0"/>
              </a:ext>
            </a:extLst>
          </a:blip>
          <a:srcRect/>
          <a:stretch/>
        </p:blipFill>
        <p:spPr>
          <a:xfrm>
            <a:off x="9024627" y="0"/>
            <a:ext cx="3167374" cy="3429000"/>
          </a:xfrm>
          <a:prstGeom prst="rect">
            <a:avLst/>
          </a:prstGeom>
        </p:spPr>
      </p:pic>
      <p:sp>
        <p:nvSpPr>
          <p:cNvPr id="12" name="Text Placeholder 20">
            <a:extLst>
              <a:ext uri="{FF2B5EF4-FFF2-40B4-BE49-F238E27FC236}">
                <a16:creationId xmlns:a16="http://schemas.microsoft.com/office/drawing/2014/main" id="{551F0416-D275-8445-940B-6B67183AA378}"/>
              </a:ext>
            </a:extLst>
          </p:cNvPr>
          <p:cNvSpPr>
            <a:spLocks noGrp="1"/>
          </p:cNvSpPr>
          <p:nvPr>
            <p:ph type="body" sz="quarter" idx="10" hasCustomPrompt="1"/>
          </p:nvPr>
        </p:nvSpPr>
        <p:spPr>
          <a:xfrm>
            <a:off x="139654" y="2598738"/>
            <a:ext cx="5573062" cy="601662"/>
          </a:xfrm>
          <a:prstGeom prst="rect">
            <a:avLst/>
          </a:prstGeom>
        </p:spPr>
        <p:txBody>
          <a:bodyPr/>
          <a:lstStyle>
            <a:lvl1pPr marL="0" indent="0">
              <a:buNone/>
              <a:defRPr sz="3200" b="1">
                <a:solidFill>
                  <a:schemeClr val="bg1"/>
                </a:solidFill>
              </a:defRPr>
            </a:lvl1pPr>
            <a:lvl2pPr marL="457200" indent="0">
              <a:buNone/>
              <a:defRPr/>
            </a:lvl2pPr>
          </a:lstStyle>
          <a:p>
            <a:pPr lvl="0"/>
            <a:r>
              <a:rPr lang="en-US"/>
              <a:t>Section Header</a:t>
            </a:r>
          </a:p>
        </p:txBody>
      </p:sp>
      <p:sp>
        <p:nvSpPr>
          <p:cNvPr id="13" name="Text Placeholder 20">
            <a:extLst>
              <a:ext uri="{FF2B5EF4-FFF2-40B4-BE49-F238E27FC236}">
                <a16:creationId xmlns:a16="http://schemas.microsoft.com/office/drawing/2014/main" id="{C23F88C7-68A7-6F4F-BDCA-6291B7FE25AA}"/>
              </a:ext>
            </a:extLst>
          </p:cNvPr>
          <p:cNvSpPr>
            <a:spLocks noGrp="1"/>
          </p:cNvSpPr>
          <p:nvPr>
            <p:ph type="body" sz="quarter" idx="11" hasCustomPrompt="1"/>
          </p:nvPr>
        </p:nvSpPr>
        <p:spPr>
          <a:xfrm>
            <a:off x="145774" y="3886200"/>
            <a:ext cx="5566942" cy="433628"/>
          </a:xfrm>
          <a:prstGeom prst="rect">
            <a:avLst/>
          </a:prstGeom>
        </p:spPr>
        <p:txBody>
          <a:bodyPr/>
          <a:lstStyle>
            <a:lvl1pPr marL="0" indent="0">
              <a:buNone/>
              <a:defRPr sz="2400" b="0">
                <a:solidFill>
                  <a:schemeClr val="bg1"/>
                </a:solidFill>
              </a:defRPr>
            </a:lvl1pPr>
            <a:lvl2pPr marL="457200" indent="0">
              <a:buNone/>
              <a:defRPr/>
            </a:lvl2pPr>
          </a:lstStyle>
          <a:p>
            <a:pPr lvl="0"/>
            <a:r>
              <a:rPr lang="en-US"/>
              <a:t>Subtitle</a:t>
            </a:r>
          </a:p>
        </p:txBody>
      </p:sp>
      <p:pic>
        <p:nvPicPr>
          <p:cNvPr id="2" name="Picture 1">
            <a:extLst>
              <a:ext uri="{FF2B5EF4-FFF2-40B4-BE49-F238E27FC236}">
                <a16:creationId xmlns:a16="http://schemas.microsoft.com/office/drawing/2014/main" id="{FCE43238-49BF-5AC1-5CA8-642A0636AFB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5966897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ED106EB-F38B-C140-BC8A-93770E44A7AD}"/>
              </a:ext>
            </a:extLst>
          </p:cNvPr>
          <p:cNvSpPr/>
          <p:nvPr userDrawn="1"/>
        </p:nvSpPr>
        <p:spPr>
          <a:xfrm>
            <a:off x="3215919" y="1493598"/>
            <a:ext cx="8721814" cy="3560305"/>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A7222E25-3A5C-5E4E-A26C-6554FF87965B}"/>
              </a:ext>
            </a:extLst>
          </p:cNvPr>
          <p:cNvSpPr>
            <a:spLocks noGrp="1"/>
          </p:cNvSpPr>
          <p:nvPr>
            <p:ph type="body" sz="quarter" idx="13" hasCustomPrompt="1"/>
          </p:nvPr>
        </p:nvSpPr>
        <p:spPr>
          <a:xfrm>
            <a:off x="3300549" y="2548792"/>
            <a:ext cx="8366759" cy="245704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1400">
                <a:solidFill>
                  <a:schemeClr val="tx1">
                    <a:lumMod val="75000"/>
                    <a:lumOff val="25000"/>
                  </a:schemeClr>
                </a:solidFill>
              </a:defRPr>
            </a:lvl1pPr>
            <a:lvl2pPr marL="457200" indent="0">
              <a:buNone/>
              <a:defRPr/>
            </a:lvl2pPr>
          </a:lstStyle>
          <a:p>
            <a:pPr lvl="0"/>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lvl="0"/>
            <a:endParaRPr lang="en-US"/>
          </a:p>
        </p:txBody>
      </p:sp>
      <p:sp>
        <p:nvSpPr>
          <p:cNvPr id="22" name="Text Placeholder 20">
            <a:extLst>
              <a:ext uri="{FF2B5EF4-FFF2-40B4-BE49-F238E27FC236}">
                <a16:creationId xmlns:a16="http://schemas.microsoft.com/office/drawing/2014/main" id="{18C4785F-7ECE-3B49-AFA5-DD75D7346FBC}"/>
              </a:ext>
            </a:extLst>
          </p:cNvPr>
          <p:cNvSpPr>
            <a:spLocks noGrp="1"/>
          </p:cNvSpPr>
          <p:nvPr>
            <p:ph type="body" sz="quarter" idx="11" hasCustomPrompt="1"/>
          </p:nvPr>
        </p:nvSpPr>
        <p:spPr>
          <a:xfrm>
            <a:off x="3300549" y="1572762"/>
            <a:ext cx="8366760" cy="433628"/>
          </a:xfrm>
          <a:prstGeom prst="rect">
            <a:avLst/>
          </a:prstGeom>
        </p:spPr>
        <p:txBody>
          <a:bodyPr/>
          <a:lstStyle>
            <a:lvl1pPr marL="0" indent="0">
              <a:buNone/>
              <a:defRPr sz="2000" b="1">
                <a:solidFill>
                  <a:srgbClr val="44546A"/>
                </a:solidFill>
              </a:defRPr>
            </a:lvl1pPr>
            <a:lvl2pPr marL="457200" indent="0">
              <a:buNone/>
              <a:defRPr/>
            </a:lvl2pPr>
          </a:lstStyle>
          <a:p>
            <a:pPr lvl="0"/>
            <a:r>
              <a:rPr lang="en-US"/>
              <a:t>Name &amp; Creds</a:t>
            </a:r>
          </a:p>
        </p:txBody>
      </p:sp>
      <p:sp>
        <p:nvSpPr>
          <p:cNvPr id="23" name="Text Placeholder 20">
            <a:extLst>
              <a:ext uri="{FF2B5EF4-FFF2-40B4-BE49-F238E27FC236}">
                <a16:creationId xmlns:a16="http://schemas.microsoft.com/office/drawing/2014/main" id="{4CE3F392-EEF8-E64E-96C2-4E219DDDE6BE}"/>
              </a:ext>
            </a:extLst>
          </p:cNvPr>
          <p:cNvSpPr>
            <a:spLocks noGrp="1"/>
          </p:cNvSpPr>
          <p:nvPr>
            <p:ph type="body" sz="quarter" idx="12" hasCustomPrompt="1"/>
          </p:nvPr>
        </p:nvSpPr>
        <p:spPr>
          <a:xfrm>
            <a:off x="3300549" y="2009118"/>
            <a:ext cx="8366760" cy="433628"/>
          </a:xfrm>
          <a:prstGeom prst="rect">
            <a:avLst/>
          </a:prstGeom>
        </p:spPr>
        <p:txBody>
          <a:bodyPr/>
          <a:lstStyle>
            <a:lvl1pPr marL="0" indent="0">
              <a:buNone/>
              <a:defRPr sz="1800" b="0">
                <a:solidFill>
                  <a:srgbClr val="44546A"/>
                </a:solidFill>
              </a:defRPr>
            </a:lvl1pPr>
            <a:lvl2pPr marL="457200" indent="0">
              <a:buNone/>
              <a:defRPr/>
            </a:lvl2pPr>
          </a:lstStyle>
          <a:p>
            <a:pPr lvl="0"/>
            <a:r>
              <a:rPr lang="en-US"/>
              <a:t>Title Here</a:t>
            </a:r>
          </a:p>
        </p:txBody>
      </p:sp>
      <p:sp>
        <p:nvSpPr>
          <p:cNvPr id="13" name="Rectangle 12">
            <a:extLst>
              <a:ext uri="{FF2B5EF4-FFF2-40B4-BE49-F238E27FC236}">
                <a16:creationId xmlns:a16="http://schemas.microsoft.com/office/drawing/2014/main" id="{8C9BAFF3-9399-A044-9F53-7DB9B28CAE93}"/>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
            <a:extLst>
              <a:ext uri="{FF2B5EF4-FFF2-40B4-BE49-F238E27FC236}">
                <a16:creationId xmlns:a16="http://schemas.microsoft.com/office/drawing/2014/main" id="{B610A1D8-3E11-1249-998A-2A7A3A88FC37}"/>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19" name="Text Placeholder 20">
            <a:extLst>
              <a:ext uri="{FF2B5EF4-FFF2-40B4-BE49-F238E27FC236}">
                <a16:creationId xmlns:a16="http://schemas.microsoft.com/office/drawing/2014/main" id="{669A9E18-F685-9A46-B0B9-9676F9B759D7}"/>
              </a:ext>
            </a:extLst>
          </p:cNvPr>
          <p:cNvSpPr>
            <a:spLocks noGrp="1"/>
          </p:cNvSpPr>
          <p:nvPr>
            <p:ph type="body" sz="quarter" idx="14"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18" name="Picture Placeholder 30">
            <a:extLst>
              <a:ext uri="{FF2B5EF4-FFF2-40B4-BE49-F238E27FC236}">
                <a16:creationId xmlns:a16="http://schemas.microsoft.com/office/drawing/2014/main" id="{EC8B7D21-C082-4E45-954A-21E0301D4513}"/>
              </a:ext>
            </a:extLst>
          </p:cNvPr>
          <p:cNvSpPr>
            <a:spLocks noGrp="1"/>
          </p:cNvSpPr>
          <p:nvPr>
            <p:ph type="pic" sz="quarter" idx="10" hasCustomPrompt="1"/>
          </p:nvPr>
        </p:nvSpPr>
        <p:spPr>
          <a:xfrm>
            <a:off x="658585" y="1505708"/>
            <a:ext cx="2362200" cy="2819400"/>
          </a:xfrm>
          <a:prstGeom prst="rect">
            <a:avLst/>
          </a:prstGeom>
        </p:spPr>
        <p:txBody>
          <a:bodyPr anchor="ctr"/>
          <a:lstStyle>
            <a:lvl1pPr marL="0" indent="0" algn="ctr">
              <a:buNone/>
              <a:defRPr sz="1400">
                <a:solidFill>
                  <a:srgbClr val="44546A"/>
                </a:solidFill>
              </a:defRPr>
            </a:lvl1pPr>
          </a:lstStyle>
          <a:p>
            <a:r>
              <a:rPr lang="en-US"/>
              <a:t>Pre-sized photo</a:t>
            </a:r>
            <a:br>
              <a:rPr lang="en-US"/>
            </a:br>
            <a:r>
              <a:rPr lang="en-US"/>
              <a:t>will go here</a:t>
            </a:r>
          </a:p>
        </p:txBody>
      </p:sp>
      <p:sp>
        <p:nvSpPr>
          <p:cNvPr id="24" name="Rectangle 23">
            <a:extLst>
              <a:ext uri="{FF2B5EF4-FFF2-40B4-BE49-F238E27FC236}">
                <a16:creationId xmlns:a16="http://schemas.microsoft.com/office/drawing/2014/main" id="{E72B2C59-6977-4D41-BB25-EFD280FAA67D}"/>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2" name="Picture 1">
            <a:extLst>
              <a:ext uri="{FF2B5EF4-FFF2-40B4-BE49-F238E27FC236}">
                <a16:creationId xmlns:a16="http://schemas.microsoft.com/office/drawing/2014/main" id="{E81BA375-BC76-1C10-8108-4B309B6D53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2128999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ographies 2-up">
    <p:spTree>
      <p:nvGrpSpPr>
        <p:cNvPr id="1" name=""/>
        <p:cNvGrpSpPr/>
        <p:nvPr/>
      </p:nvGrpSpPr>
      <p:grpSpPr>
        <a:xfrm>
          <a:off x="0" y="0"/>
          <a:ext cx="0" cy="0"/>
          <a:chOff x="0" y="0"/>
          <a:chExt cx="0" cy="0"/>
        </a:xfrm>
      </p:grpSpPr>
      <p:sp>
        <p:nvSpPr>
          <p:cNvPr id="36" name="Picture Placeholder 30">
            <a:extLst>
              <a:ext uri="{FF2B5EF4-FFF2-40B4-BE49-F238E27FC236}">
                <a16:creationId xmlns:a16="http://schemas.microsoft.com/office/drawing/2014/main" id="{3CFA8FD0-9B70-2743-BF68-4FB64069E98B}"/>
              </a:ext>
            </a:extLst>
          </p:cNvPr>
          <p:cNvSpPr>
            <a:spLocks noGrp="1"/>
          </p:cNvSpPr>
          <p:nvPr>
            <p:ph type="pic" sz="quarter" idx="14" hasCustomPrompt="1"/>
          </p:nvPr>
        </p:nvSpPr>
        <p:spPr>
          <a:xfrm>
            <a:off x="6141827" y="1660581"/>
            <a:ext cx="1833113" cy="2230483"/>
          </a:xfrm>
          <a:prstGeom prst="rect">
            <a:avLst/>
          </a:prstGeom>
        </p:spPr>
        <p:txBody>
          <a:bodyPr anchor="ctr"/>
          <a:lstStyle>
            <a:lvl1pPr marL="0" indent="0" algn="ctr">
              <a:buNone/>
              <a:defRPr sz="1400">
                <a:solidFill>
                  <a:srgbClr val="44546A"/>
                </a:solidFill>
              </a:defRPr>
            </a:lvl1pPr>
          </a:lstStyle>
          <a:p>
            <a:r>
              <a:rPr lang="en-US"/>
              <a:t>Pre-sized photo</a:t>
            </a:r>
            <a:br>
              <a:rPr lang="en-US"/>
            </a:br>
            <a:r>
              <a:rPr lang="en-US"/>
              <a:t>will go here</a:t>
            </a:r>
          </a:p>
        </p:txBody>
      </p:sp>
      <p:sp>
        <p:nvSpPr>
          <p:cNvPr id="31" name="Picture Placeholder 30">
            <a:extLst>
              <a:ext uri="{FF2B5EF4-FFF2-40B4-BE49-F238E27FC236}">
                <a16:creationId xmlns:a16="http://schemas.microsoft.com/office/drawing/2014/main" id="{9B3885E4-8F35-0A4C-9D82-E19BB1AEE2EE}"/>
              </a:ext>
            </a:extLst>
          </p:cNvPr>
          <p:cNvSpPr>
            <a:spLocks noGrp="1"/>
          </p:cNvSpPr>
          <p:nvPr>
            <p:ph type="pic" sz="quarter" idx="10" hasCustomPrompt="1"/>
          </p:nvPr>
        </p:nvSpPr>
        <p:spPr>
          <a:xfrm>
            <a:off x="235064" y="1660581"/>
            <a:ext cx="1833113" cy="2230483"/>
          </a:xfrm>
          <a:prstGeom prst="rect">
            <a:avLst/>
          </a:prstGeom>
        </p:spPr>
        <p:txBody>
          <a:bodyPr anchor="ctr"/>
          <a:lstStyle>
            <a:lvl1pPr marL="0" indent="0" algn="ctr">
              <a:buNone/>
              <a:defRPr sz="1400">
                <a:solidFill>
                  <a:srgbClr val="44546A"/>
                </a:solidFill>
              </a:defRPr>
            </a:lvl1pPr>
          </a:lstStyle>
          <a:p>
            <a:r>
              <a:rPr lang="en-US"/>
              <a:t>Pre-sized photo</a:t>
            </a:r>
            <a:br>
              <a:rPr lang="en-US"/>
            </a:br>
            <a:r>
              <a:rPr lang="en-US"/>
              <a:t>will go here</a:t>
            </a:r>
          </a:p>
        </p:txBody>
      </p:sp>
      <p:sp>
        <p:nvSpPr>
          <p:cNvPr id="20" name="Rectangle 19">
            <a:extLst>
              <a:ext uri="{FF2B5EF4-FFF2-40B4-BE49-F238E27FC236}">
                <a16:creationId xmlns:a16="http://schemas.microsoft.com/office/drawing/2014/main" id="{B4DCA2D4-FD22-E84E-84C0-84A4435D8082}"/>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
            <a:extLst>
              <a:ext uri="{FF2B5EF4-FFF2-40B4-BE49-F238E27FC236}">
                <a16:creationId xmlns:a16="http://schemas.microsoft.com/office/drawing/2014/main" id="{02B74573-9FC4-AC47-B5A7-8C7E720ABB26}"/>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25" name="Text Placeholder 20">
            <a:extLst>
              <a:ext uri="{FF2B5EF4-FFF2-40B4-BE49-F238E27FC236}">
                <a16:creationId xmlns:a16="http://schemas.microsoft.com/office/drawing/2014/main" id="{9F3BBB79-3B4D-7948-97E3-18DA86B47AE3}"/>
              </a:ext>
            </a:extLst>
          </p:cNvPr>
          <p:cNvSpPr>
            <a:spLocks noGrp="1"/>
          </p:cNvSpPr>
          <p:nvPr>
            <p:ph type="body" sz="quarter" idx="18"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19" name="Rectangle 18">
            <a:extLst>
              <a:ext uri="{FF2B5EF4-FFF2-40B4-BE49-F238E27FC236}">
                <a16:creationId xmlns:a16="http://schemas.microsoft.com/office/drawing/2014/main" id="{EAF81B27-CC02-3D42-8AF8-A50FD4AA16E1}"/>
              </a:ext>
            </a:extLst>
          </p:cNvPr>
          <p:cNvSpPr/>
          <p:nvPr userDrawn="1"/>
        </p:nvSpPr>
        <p:spPr>
          <a:xfrm>
            <a:off x="2221875" y="1660580"/>
            <a:ext cx="3766256" cy="282438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4">
            <a:extLst>
              <a:ext uri="{FF2B5EF4-FFF2-40B4-BE49-F238E27FC236}">
                <a16:creationId xmlns:a16="http://schemas.microsoft.com/office/drawing/2014/main" id="{BC423C31-A9B9-1940-B177-F4C70B2CEE26}"/>
              </a:ext>
            </a:extLst>
          </p:cNvPr>
          <p:cNvSpPr>
            <a:spLocks noGrp="1"/>
          </p:cNvSpPr>
          <p:nvPr>
            <p:ph type="body" sz="quarter" idx="19" hasCustomPrompt="1"/>
          </p:nvPr>
        </p:nvSpPr>
        <p:spPr>
          <a:xfrm>
            <a:off x="2286000" y="2664205"/>
            <a:ext cx="3384919" cy="1560646"/>
          </a:xfrm>
          <a:prstGeom prst="rect">
            <a:avLst/>
          </a:prstGeom>
        </p:spPr>
        <p:txBody>
          <a:bodyPr/>
          <a:lstStyle>
            <a:lvl1pPr marL="228600" marR="0" indent="-228600" algn="l" defTabSz="914400" rtl="0" eaLnBrk="1" fontAlgn="auto" latinLnBrk="0" hangingPunct="1">
              <a:lnSpc>
                <a:spcPct val="100000"/>
              </a:lnSpc>
              <a:spcBef>
                <a:spcPts val="400"/>
              </a:spcBef>
              <a:spcAft>
                <a:spcPts val="0"/>
              </a:spcAft>
              <a:buClrTx/>
              <a:buSzTx/>
              <a:buFont typeface="Arial"/>
              <a:buChar char="•"/>
              <a:tabLst/>
              <a:defRPr sz="1200">
                <a:solidFill>
                  <a:schemeClr val="tx1">
                    <a:lumMod val="75000"/>
                    <a:lumOff val="25000"/>
                  </a:schemeClr>
                </a:solidFill>
              </a:defRPr>
            </a:lvl1pPr>
            <a:lvl2pPr marL="457200" indent="0">
              <a:buNone/>
              <a:defRPr/>
            </a:lvl2pPr>
          </a:lstStyle>
          <a:p>
            <a:pPr lvl="0"/>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lvl="0"/>
            <a:endParaRPr lang="en-US"/>
          </a:p>
        </p:txBody>
      </p:sp>
      <p:sp>
        <p:nvSpPr>
          <p:cNvPr id="27" name="Text Placeholder 20">
            <a:extLst>
              <a:ext uri="{FF2B5EF4-FFF2-40B4-BE49-F238E27FC236}">
                <a16:creationId xmlns:a16="http://schemas.microsoft.com/office/drawing/2014/main" id="{6B8170D6-3B53-FD4B-8A45-322F0B0C93E8}"/>
              </a:ext>
            </a:extLst>
          </p:cNvPr>
          <p:cNvSpPr>
            <a:spLocks noGrp="1"/>
          </p:cNvSpPr>
          <p:nvPr>
            <p:ph type="body" sz="quarter" idx="20" hasCustomPrompt="1"/>
          </p:nvPr>
        </p:nvSpPr>
        <p:spPr>
          <a:xfrm>
            <a:off x="2293878" y="1805529"/>
            <a:ext cx="3263879" cy="349285"/>
          </a:xfrm>
          <a:prstGeom prst="rect">
            <a:avLst/>
          </a:prstGeom>
        </p:spPr>
        <p:txBody>
          <a:bodyPr/>
          <a:lstStyle>
            <a:lvl1pPr marL="0" indent="0">
              <a:buNone/>
              <a:defRPr sz="1400" b="1">
                <a:solidFill>
                  <a:srgbClr val="44546A"/>
                </a:solidFill>
              </a:defRPr>
            </a:lvl1pPr>
            <a:lvl2pPr marL="457200" indent="0">
              <a:buNone/>
              <a:defRPr/>
            </a:lvl2pPr>
          </a:lstStyle>
          <a:p>
            <a:pPr lvl="0"/>
            <a:r>
              <a:rPr lang="en-US"/>
              <a:t>Name &amp; Creds</a:t>
            </a:r>
          </a:p>
        </p:txBody>
      </p:sp>
      <p:sp>
        <p:nvSpPr>
          <p:cNvPr id="28" name="Text Placeholder 20">
            <a:extLst>
              <a:ext uri="{FF2B5EF4-FFF2-40B4-BE49-F238E27FC236}">
                <a16:creationId xmlns:a16="http://schemas.microsoft.com/office/drawing/2014/main" id="{061443FE-38A3-BF4C-BDEF-B46CF2A59B93}"/>
              </a:ext>
            </a:extLst>
          </p:cNvPr>
          <p:cNvSpPr>
            <a:spLocks noGrp="1"/>
          </p:cNvSpPr>
          <p:nvPr>
            <p:ph type="body" sz="quarter" idx="21" hasCustomPrompt="1"/>
          </p:nvPr>
        </p:nvSpPr>
        <p:spPr>
          <a:xfrm>
            <a:off x="2293878" y="2180352"/>
            <a:ext cx="3263879" cy="303312"/>
          </a:xfrm>
          <a:prstGeom prst="rect">
            <a:avLst/>
          </a:prstGeom>
        </p:spPr>
        <p:txBody>
          <a:bodyPr/>
          <a:lstStyle>
            <a:lvl1pPr marL="0" indent="0">
              <a:buNone/>
              <a:defRPr sz="1200" b="0">
                <a:solidFill>
                  <a:srgbClr val="44546A"/>
                </a:solidFill>
              </a:defRPr>
            </a:lvl1pPr>
            <a:lvl2pPr marL="457200" indent="0">
              <a:buNone/>
              <a:defRPr/>
            </a:lvl2pPr>
          </a:lstStyle>
          <a:p>
            <a:pPr lvl="0"/>
            <a:r>
              <a:rPr lang="en-US"/>
              <a:t>Title Here</a:t>
            </a:r>
          </a:p>
        </p:txBody>
      </p:sp>
      <p:sp>
        <p:nvSpPr>
          <p:cNvPr id="29" name="Rectangle 28">
            <a:extLst>
              <a:ext uri="{FF2B5EF4-FFF2-40B4-BE49-F238E27FC236}">
                <a16:creationId xmlns:a16="http://schemas.microsoft.com/office/drawing/2014/main" id="{9618EF24-2D75-0B41-9D0B-22065710D0B6}"/>
              </a:ext>
            </a:extLst>
          </p:cNvPr>
          <p:cNvSpPr/>
          <p:nvPr userDrawn="1"/>
        </p:nvSpPr>
        <p:spPr>
          <a:xfrm>
            <a:off x="8128635" y="1629255"/>
            <a:ext cx="3809097" cy="282438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4">
            <a:extLst>
              <a:ext uri="{FF2B5EF4-FFF2-40B4-BE49-F238E27FC236}">
                <a16:creationId xmlns:a16="http://schemas.microsoft.com/office/drawing/2014/main" id="{0CB46C14-EE87-6349-826C-D38FCB48C90B}"/>
              </a:ext>
            </a:extLst>
          </p:cNvPr>
          <p:cNvSpPr>
            <a:spLocks noGrp="1"/>
          </p:cNvSpPr>
          <p:nvPr>
            <p:ph type="body" sz="quarter" idx="22" hasCustomPrompt="1"/>
          </p:nvPr>
        </p:nvSpPr>
        <p:spPr>
          <a:xfrm>
            <a:off x="8206969" y="2679587"/>
            <a:ext cx="3442456" cy="1560646"/>
          </a:xfrm>
          <a:prstGeom prst="rect">
            <a:avLst/>
          </a:prstGeom>
        </p:spPr>
        <p:txBody>
          <a:bodyPr/>
          <a:lstStyle>
            <a:lvl1pPr marL="228600" marR="0" indent="-228600" algn="l" defTabSz="914400" rtl="0" eaLnBrk="1" fontAlgn="auto" latinLnBrk="0" hangingPunct="1">
              <a:lnSpc>
                <a:spcPct val="100000"/>
              </a:lnSpc>
              <a:spcBef>
                <a:spcPts val="400"/>
              </a:spcBef>
              <a:spcAft>
                <a:spcPts val="0"/>
              </a:spcAft>
              <a:buClrTx/>
              <a:buSzTx/>
              <a:buFont typeface="Arial"/>
              <a:buChar char="•"/>
              <a:tabLst/>
              <a:defRPr sz="1200">
                <a:solidFill>
                  <a:schemeClr val="tx1">
                    <a:lumMod val="75000"/>
                    <a:lumOff val="25000"/>
                  </a:schemeClr>
                </a:solidFill>
              </a:defRPr>
            </a:lvl1pPr>
            <a:lvl2pPr marL="457200" indent="0">
              <a:buNone/>
              <a:defRPr/>
            </a:lvl2pPr>
          </a:lstStyle>
          <a:p>
            <a:pPr lvl="0"/>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lvl="0"/>
            <a:endParaRPr lang="en-US"/>
          </a:p>
        </p:txBody>
      </p:sp>
      <p:sp>
        <p:nvSpPr>
          <p:cNvPr id="35" name="Text Placeholder 20">
            <a:extLst>
              <a:ext uri="{FF2B5EF4-FFF2-40B4-BE49-F238E27FC236}">
                <a16:creationId xmlns:a16="http://schemas.microsoft.com/office/drawing/2014/main" id="{6ABA4FA8-0F3B-4E46-AA1E-6F56B682D573}"/>
              </a:ext>
            </a:extLst>
          </p:cNvPr>
          <p:cNvSpPr>
            <a:spLocks noGrp="1"/>
          </p:cNvSpPr>
          <p:nvPr>
            <p:ph type="body" sz="quarter" idx="23" hasCustomPrompt="1"/>
          </p:nvPr>
        </p:nvSpPr>
        <p:spPr>
          <a:xfrm>
            <a:off x="8217855" y="1782258"/>
            <a:ext cx="3417576" cy="349285"/>
          </a:xfrm>
          <a:prstGeom prst="rect">
            <a:avLst/>
          </a:prstGeom>
        </p:spPr>
        <p:txBody>
          <a:bodyPr/>
          <a:lstStyle>
            <a:lvl1pPr marL="0" indent="0">
              <a:buNone/>
              <a:defRPr sz="1400" b="1">
                <a:solidFill>
                  <a:srgbClr val="44546A"/>
                </a:solidFill>
              </a:defRPr>
            </a:lvl1pPr>
            <a:lvl2pPr marL="457200" indent="0">
              <a:buNone/>
              <a:defRPr/>
            </a:lvl2pPr>
          </a:lstStyle>
          <a:p>
            <a:pPr lvl="0"/>
            <a:r>
              <a:rPr lang="en-US"/>
              <a:t>Name &amp; Creds</a:t>
            </a:r>
          </a:p>
          <a:p>
            <a:pPr lvl="0"/>
            <a:endParaRPr lang="en-US"/>
          </a:p>
        </p:txBody>
      </p:sp>
      <p:sp>
        <p:nvSpPr>
          <p:cNvPr id="41" name="Text Placeholder 20">
            <a:extLst>
              <a:ext uri="{FF2B5EF4-FFF2-40B4-BE49-F238E27FC236}">
                <a16:creationId xmlns:a16="http://schemas.microsoft.com/office/drawing/2014/main" id="{49496CF0-63D3-EC4E-AB99-725FD12A0C15}"/>
              </a:ext>
            </a:extLst>
          </p:cNvPr>
          <p:cNvSpPr>
            <a:spLocks noGrp="1"/>
          </p:cNvSpPr>
          <p:nvPr>
            <p:ph type="body" sz="quarter" idx="24" hasCustomPrompt="1"/>
          </p:nvPr>
        </p:nvSpPr>
        <p:spPr>
          <a:xfrm>
            <a:off x="8217855" y="2162869"/>
            <a:ext cx="3417576" cy="303312"/>
          </a:xfrm>
          <a:prstGeom prst="rect">
            <a:avLst/>
          </a:prstGeom>
        </p:spPr>
        <p:txBody>
          <a:bodyPr/>
          <a:lstStyle>
            <a:lvl1pPr marL="0" indent="0">
              <a:buNone/>
              <a:defRPr sz="1200" b="0">
                <a:solidFill>
                  <a:srgbClr val="44546A"/>
                </a:solidFill>
              </a:defRPr>
            </a:lvl1pPr>
            <a:lvl2pPr marL="457200" indent="0">
              <a:buNone/>
              <a:defRPr/>
            </a:lvl2pPr>
          </a:lstStyle>
          <a:p>
            <a:pPr lvl="0"/>
            <a:r>
              <a:rPr lang="en-US"/>
              <a:t>Title Here</a:t>
            </a:r>
          </a:p>
        </p:txBody>
      </p:sp>
      <p:sp>
        <p:nvSpPr>
          <p:cNvPr id="42" name="Rectangle 41">
            <a:extLst>
              <a:ext uri="{FF2B5EF4-FFF2-40B4-BE49-F238E27FC236}">
                <a16:creationId xmlns:a16="http://schemas.microsoft.com/office/drawing/2014/main" id="{039579E4-6755-2C49-9F8F-5022BAED23FC}"/>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2" name="Picture 1">
            <a:extLst>
              <a:ext uri="{FF2B5EF4-FFF2-40B4-BE49-F238E27FC236}">
                <a16:creationId xmlns:a16="http://schemas.microsoft.com/office/drawing/2014/main" id="{0279FC00-9D06-2277-F281-9471E905D8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71850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ographies 2-up">
    <p:spTree>
      <p:nvGrpSpPr>
        <p:cNvPr id="1" name=""/>
        <p:cNvGrpSpPr/>
        <p:nvPr/>
      </p:nvGrpSpPr>
      <p:grpSpPr>
        <a:xfrm>
          <a:off x="0" y="0"/>
          <a:ext cx="0" cy="0"/>
          <a:chOff x="0" y="0"/>
          <a:chExt cx="0" cy="0"/>
        </a:xfrm>
      </p:grpSpPr>
      <p:sp>
        <p:nvSpPr>
          <p:cNvPr id="36" name="Picture Placeholder 30">
            <a:extLst>
              <a:ext uri="{FF2B5EF4-FFF2-40B4-BE49-F238E27FC236}">
                <a16:creationId xmlns:a16="http://schemas.microsoft.com/office/drawing/2014/main" id="{3CFA8FD0-9B70-2743-BF68-4FB64069E98B}"/>
              </a:ext>
            </a:extLst>
          </p:cNvPr>
          <p:cNvSpPr>
            <a:spLocks noGrp="1"/>
          </p:cNvSpPr>
          <p:nvPr>
            <p:ph type="pic" sz="quarter" idx="14" hasCustomPrompt="1"/>
          </p:nvPr>
        </p:nvSpPr>
        <p:spPr>
          <a:xfrm>
            <a:off x="6141827" y="1660581"/>
            <a:ext cx="1833113" cy="2230483"/>
          </a:xfrm>
          <a:prstGeom prst="rect">
            <a:avLst/>
          </a:prstGeom>
        </p:spPr>
        <p:txBody>
          <a:bodyPr anchor="ctr"/>
          <a:lstStyle>
            <a:lvl1pPr marL="0" indent="0" algn="ctr">
              <a:buNone/>
              <a:defRPr sz="1400">
                <a:solidFill>
                  <a:srgbClr val="44546A"/>
                </a:solidFill>
              </a:defRPr>
            </a:lvl1pPr>
          </a:lstStyle>
          <a:p>
            <a:r>
              <a:rPr lang="en-US"/>
              <a:t>Pre-sized photo</a:t>
            </a:r>
            <a:br>
              <a:rPr lang="en-US"/>
            </a:br>
            <a:r>
              <a:rPr lang="en-US"/>
              <a:t>will go here</a:t>
            </a:r>
          </a:p>
        </p:txBody>
      </p:sp>
      <p:sp>
        <p:nvSpPr>
          <p:cNvPr id="31" name="Picture Placeholder 30">
            <a:extLst>
              <a:ext uri="{FF2B5EF4-FFF2-40B4-BE49-F238E27FC236}">
                <a16:creationId xmlns:a16="http://schemas.microsoft.com/office/drawing/2014/main" id="{9B3885E4-8F35-0A4C-9D82-E19BB1AEE2EE}"/>
              </a:ext>
            </a:extLst>
          </p:cNvPr>
          <p:cNvSpPr>
            <a:spLocks noGrp="1"/>
          </p:cNvSpPr>
          <p:nvPr>
            <p:ph type="pic" sz="quarter" idx="10" hasCustomPrompt="1"/>
          </p:nvPr>
        </p:nvSpPr>
        <p:spPr>
          <a:xfrm>
            <a:off x="235064" y="1660581"/>
            <a:ext cx="1833113" cy="2230483"/>
          </a:xfrm>
          <a:prstGeom prst="rect">
            <a:avLst/>
          </a:prstGeom>
        </p:spPr>
        <p:txBody>
          <a:bodyPr anchor="ctr"/>
          <a:lstStyle>
            <a:lvl1pPr marL="0" indent="0" algn="ctr">
              <a:buNone/>
              <a:defRPr sz="1400">
                <a:solidFill>
                  <a:srgbClr val="44546A"/>
                </a:solidFill>
              </a:defRPr>
            </a:lvl1pPr>
          </a:lstStyle>
          <a:p>
            <a:r>
              <a:rPr lang="en-US"/>
              <a:t>Pre-sized photo</a:t>
            </a:r>
            <a:br>
              <a:rPr lang="en-US"/>
            </a:br>
            <a:r>
              <a:rPr lang="en-US"/>
              <a:t>will go here</a:t>
            </a:r>
          </a:p>
        </p:txBody>
      </p:sp>
      <p:sp>
        <p:nvSpPr>
          <p:cNvPr id="20" name="Rectangle 19">
            <a:extLst>
              <a:ext uri="{FF2B5EF4-FFF2-40B4-BE49-F238E27FC236}">
                <a16:creationId xmlns:a16="http://schemas.microsoft.com/office/drawing/2014/main" id="{B4DCA2D4-FD22-E84E-84C0-84A4435D8082}"/>
              </a:ext>
            </a:extLst>
          </p:cNvPr>
          <p:cNvSpPr/>
          <p:nvPr userDrawn="1"/>
        </p:nvSpPr>
        <p:spPr>
          <a:xfrm>
            <a:off x="0" y="6207252"/>
            <a:ext cx="571500" cy="460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
            <a:extLst>
              <a:ext uri="{FF2B5EF4-FFF2-40B4-BE49-F238E27FC236}">
                <a16:creationId xmlns:a16="http://schemas.microsoft.com/office/drawing/2014/main" id="{02B74573-9FC4-AC47-B5A7-8C7E720ABB26}"/>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
        <p:nvSpPr>
          <p:cNvPr id="25" name="Text Placeholder 20">
            <a:extLst>
              <a:ext uri="{FF2B5EF4-FFF2-40B4-BE49-F238E27FC236}">
                <a16:creationId xmlns:a16="http://schemas.microsoft.com/office/drawing/2014/main" id="{9F3BBB79-3B4D-7948-97E3-18DA86B47AE3}"/>
              </a:ext>
            </a:extLst>
          </p:cNvPr>
          <p:cNvSpPr>
            <a:spLocks noGrp="1"/>
          </p:cNvSpPr>
          <p:nvPr>
            <p:ph type="body" sz="quarter" idx="18" hasCustomPrompt="1"/>
          </p:nvPr>
        </p:nvSpPr>
        <p:spPr>
          <a:xfrm>
            <a:off x="452738" y="554459"/>
            <a:ext cx="11484995" cy="384681"/>
          </a:xfrm>
          <a:prstGeom prst="rect">
            <a:avLst/>
          </a:prstGeom>
        </p:spPr>
        <p:txBody>
          <a:bodyPr/>
          <a:lstStyle>
            <a:lvl1pPr marL="0" indent="0">
              <a:buNone/>
              <a:defRPr sz="2400" b="1">
                <a:solidFill>
                  <a:srgbClr val="44546A"/>
                </a:solidFill>
              </a:defRPr>
            </a:lvl1pPr>
            <a:lvl2pPr marL="457200" indent="0">
              <a:buNone/>
              <a:defRPr/>
            </a:lvl2pPr>
          </a:lstStyle>
          <a:p>
            <a:pPr lvl="0"/>
            <a:r>
              <a:rPr lang="en-US"/>
              <a:t>Title for this slide goes here</a:t>
            </a:r>
          </a:p>
        </p:txBody>
      </p:sp>
      <p:sp>
        <p:nvSpPr>
          <p:cNvPr id="19" name="Rectangle 18">
            <a:extLst>
              <a:ext uri="{FF2B5EF4-FFF2-40B4-BE49-F238E27FC236}">
                <a16:creationId xmlns:a16="http://schemas.microsoft.com/office/drawing/2014/main" id="{EAF81B27-CC02-3D42-8AF8-A50FD4AA16E1}"/>
              </a:ext>
            </a:extLst>
          </p:cNvPr>
          <p:cNvSpPr/>
          <p:nvPr userDrawn="1"/>
        </p:nvSpPr>
        <p:spPr>
          <a:xfrm>
            <a:off x="2221875" y="1660580"/>
            <a:ext cx="3766256" cy="282438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4">
            <a:extLst>
              <a:ext uri="{FF2B5EF4-FFF2-40B4-BE49-F238E27FC236}">
                <a16:creationId xmlns:a16="http://schemas.microsoft.com/office/drawing/2014/main" id="{BC423C31-A9B9-1940-B177-F4C70B2CEE26}"/>
              </a:ext>
            </a:extLst>
          </p:cNvPr>
          <p:cNvSpPr>
            <a:spLocks noGrp="1"/>
          </p:cNvSpPr>
          <p:nvPr>
            <p:ph type="body" sz="quarter" idx="19" hasCustomPrompt="1"/>
          </p:nvPr>
        </p:nvSpPr>
        <p:spPr>
          <a:xfrm>
            <a:off x="2286000" y="2664205"/>
            <a:ext cx="3384919" cy="1560646"/>
          </a:xfrm>
          <a:prstGeom prst="rect">
            <a:avLst/>
          </a:prstGeom>
        </p:spPr>
        <p:txBody>
          <a:bodyPr/>
          <a:lstStyle>
            <a:lvl1pPr marL="228600" marR="0" indent="-228600" algn="l" defTabSz="914400" rtl="0" eaLnBrk="1" fontAlgn="auto" latinLnBrk="0" hangingPunct="1">
              <a:lnSpc>
                <a:spcPct val="100000"/>
              </a:lnSpc>
              <a:spcBef>
                <a:spcPts val="400"/>
              </a:spcBef>
              <a:spcAft>
                <a:spcPts val="0"/>
              </a:spcAft>
              <a:buClrTx/>
              <a:buSzTx/>
              <a:buFont typeface="Arial"/>
              <a:buChar char="•"/>
              <a:tabLst/>
              <a:defRPr sz="1200">
                <a:solidFill>
                  <a:schemeClr val="tx1">
                    <a:lumMod val="75000"/>
                    <a:lumOff val="25000"/>
                  </a:schemeClr>
                </a:solidFill>
              </a:defRPr>
            </a:lvl1pPr>
            <a:lvl2pPr marL="457200" indent="0">
              <a:buNone/>
              <a:defRPr/>
            </a:lvl2pPr>
          </a:lstStyle>
          <a:p>
            <a:pPr lvl="0"/>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lvl="0"/>
            <a:endParaRPr lang="en-US"/>
          </a:p>
        </p:txBody>
      </p:sp>
      <p:sp>
        <p:nvSpPr>
          <p:cNvPr id="27" name="Text Placeholder 20">
            <a:extLst>
              <a:ext uri="{FF2B5EF4-FFF2-40B4-BE49-F238E27FC236}">
                <a16:creationId xmlns:a16="http://schemas.microsoft.com/office/drawing/2014/main" id="{6B8170D6-3B53-FD4B-8A45-322F0B0C93E8}"/>
              </a:ext>
            </a:extLst>
          </p:cNvPr>
          <p:cNvSpPr>
            <a:spLocks noGrp="1"/>
          </p:cNvSpPr>
          <p:nvPr>
            <p:ph type="body" sz="quarter" idx="20" hasCustomPrompt="1"/>
          </p:nvPr>
        </p:nvSpPr>
        <p:spPr>
          <a:xfrm>
            <a:off x="2293878" y="1805529"/>
            <a:ext cx="3263879" cy="349285"/>
          </a:xfrm>
          <a:prstGeom prst="rect">
            <a:avLst/>
          </a:prstGeom>
        </p:spPr>
        <p:txBody>
          <a:bodyPr/>
          <a:lstStyle>
            <a:lvl1pPr marL="0" indent="0">
              <a:buNone/>
              <a:defRPr sz="1400" b="1">
                <a:solidFill>
                  <a:srgbClr val="44546A"/>
                </a:solidFill>
              </a:defRPr>
            </a:lvl1pPr>
            <a:lvl2pPr marL="457200" indent="0">
              <a:buNone/>
              <a:defRPr/>
            </a:lvl2pPr>
          </a:lstStyle>
          <a:p>
            <a:pPr lvl="0"/>
            <a:r>
              <a:rPr lang="en-US"/>
              <a:t>Name &amp; Creds</a:t>
            </a:r>
          </a:p>
        </p:txBody>
      </p:sp>
      <p:sp>
        <p:nvSpPr>
          <p:cNvPr id="28" name="Text Placeholder 20">
            <a:extLst>
              <a:ext uri="{FF2B5EF4-FFF2-40B4-BE49-F238E27FC236}">
                <a16:creationId xmlns:a16="http://schemas.microsoft.com/office/drawing/2014/main" id="{061443FE-38A3-BF4C-BDEF-B46CF2A59B93}"/>
              </a:ext>
            </a:extLst>
          </p:cNvPr>
          <p:cNvSpPr>
            <a:spLocks noGrp="1"/>
          </p:cNvSpPr>
          <p:nvPr>
            <p:ph type="body" sz="quarter" idx="21" hasCustomPrompt="1"/>
          </p:nvPr>
        </p:nvSpPr>
        <p:spPr>
          <a:xfrm>
            <a:off x="2293878" y="2180352"/>
            <a:ext cx="3263879" cy="303312"/>
          </a:xfrm>
          <a:prstGeom prst="rect">
            <a:avLst/>
          </a:prstGeom>
        </p:spPr>
        <p:txBody>
          <a:bodyPr/>
          <a:lstStyle>
            <a:lvl1pPr marL="0" indent="0">
              <a:buNone/>
              <a:defRPr sz="1200" b="0">
                <a:solidFill>
                  <a:srgbClr val="44546A"/>
                </a:solidFill>
              </a:defRPr>
            </a:lvl1pPr>
            <a:lvl2pPr marL="457200" indent="0">
              <a:buNone/>
              <a:defRPr/>
            </a:lvl2pPr>
          </a:lstStyle>
          <a:p>
            <a:pPr lvl="0"/>
            <a:r>
              <a:rPr lang="en-US"/>
              <a:t>Title Here</a:t>
            </a:r>
          </a:p>
        </p:txBody>
      </p:sp>
      <p:sp>
        <p:nvSpPr>
          <p:cNvPr id="29" name="Rectangle 28">
            <a:extLst>
              <a:ext uri="{FF2B5EF4-FFF2-40B4-BE49-F238E27FC236}">
                <a16:creationId xmlns:a16="http://schemas.microsoft.com/office/drawing/2014/main" id="{9618EF24-2D75-0B41-9D0B-22065710D0B6}"/>
              </a:ext>
            </a:extLst>
          </p:cNvPr>
          <p:cNvSpPr/>
          <p:nvPr userDrawn="1"/>
        </p:nvSpPr>
        <p:spPr>
          <a:xfrm>
            <a:off x="8128635" y="1629255"/>
            <a:ext cx="3809097" cy="282438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4">
            <a:extLst>
              <a:ext uri="{FF2B5EF4-FFF2-40B4-BE49-F238E27FC236}">
                <a16:creationId xmlns:a16="http://schemas.microsoft.com/office/drawing/2014/main" id="{0CB46C14-EE87-6349-826C-D38FCB48C90B}"/>
              </a:ext>
            </a:extLst>
          </p:cNvPr>
          <p:cNvSpPr>
            <a:spLocks noGrp="1"/>
          </p:cNvSpPr>
          <p:nvPr>
            <p:ph type="body" sz="quarter" idx="22" hasCustomPrompt="1"/>
          </p:nvPr>
        </p:nvSpPr>
        <p:spPr>
          <a:xfrm>
            <a:off x="8206969" y="2679587"/>
            <a:ext cx="3442456" cy="1560646"/>
          </a:xfrm>
          <a:prstGeom prst="rect">
            <a:avLst/>
          </a:prstGeom>
        </p:spPr>
        <p:txBody>
          <a:bodyPr/>
          <a:lstStyle>
            <a:lvl1pPr marL="228600" marR="0" indent="-228600" algn="l" defTabSz="914400" rtl="0" eaLnBrk="1" fontAlgn="auto" latinLnBrk="0" hangingPunct="1">
              <a:lnSpc>
                <a:spcPct val="100000"/>
              </a:lnSpc>
              <a:spcBef>
                <a:spcPts val="400"/>
              </a:spcBef>
              <a:spcAft>
                <a:spcPts val="0"/>
              </a:spcAft>
              <a:buClrTx/>
              <a:buSzTx/>
              <a:buFont typeface="Arial"/>
              <a:buChar char="•"/>
              <a:tabLst/>
              <a:defRPr sz="1200">
                <a:solidFill>
                  <a:schemeClr val="tx1">
                    <a:lumMod val="75000"/>
                    <a:lumOff val="25000"/>
                  </a:schemeClr>
                </a:solidFill>
              </a:defRPr>
            </a:lvl1pPr>
            <a:lvl2pPr marL="457200" indent="0">
              <a:buNone/>
              <a:defRPr/>
            </a:lvl2pPr>
          </a:lstStyle>
          <a:p>
            <a:pPr lvl="0"/>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t>Insert fact 1</a:t>
            </a:r>
          </a:p>
          <a:p>
            <a:pPr lvl="0"/>
            <a:endParaRPr lang="en-US"/>
          </a:p>
        </p:txBody>
      </p:sp>
      <p:sp>
        <p:nvSpPr>
          <p:cNvPr id="35" name="Text Placeholder 20">
            <a:extLst>
              <a:ext uri="{FF2B5EF4-FFF2-40B4-BE49-F238E27FC236}">
                <a16:creationId xmlns:a16="http://schemas.microsoft.com/office/drawing/2014/main" id="{6ABA4FA8-0F3B-4E46-AA1E-6F56B682D573}"/>
              </a:ext>
            </a:extLst>
          </p:cNvPr>
          <p:cNvSpPr>
            <a:spLocks noGrp="1"/>
          </p:cNvSpPr>
          <p:nvPr>
            <p:ph type="body" sz="quarter" idx="23" hasCustomPrompt="1"/>
          </p:nvPr>
        </p:nvSpPr>
        <p:spPr>
          <a:xfrm>
            <a:off x="8217855" y="1782258"/>
            <a:ext cx="3417576" cy="349285"/>
          </a:xfrm>
          <a:prstGeom prst="rect">
            <a:avLst/>
          </a:prstGeom>
        </p:spPr>
        <p:txBody>
          <a:bodyPr/>
          <a:lstStyle>
            <a:lvl1pPr marL="0" indent="0">
              <a:buNone/>
              <a:defRPr sz="1400" b="1">
                <a:solidFill>
                  <a:srgbClr val="44546A"/>
                </a:solidFill>
              </a:defRPr>
            </a:lvl1pPr>
            <a:lvl2pPr marL="457200" indent="0">
              <a:buNone/>
              <a:defRPr/>
            </a:lvl2pPr>
          </a:lstStyle>
          <a:p>
            <a:pPr lvl="0"/>
            <a:r>
              <a:rPr lang="en-US"/>
              <a:t>Name &amp; Creds</a:t>
            </a:r>
          </a:p>
          <a:p>
            <a:pPr lvl="0"/>
            <a:endParaRPr lang="en-US"/>
          </a:p>
        </p:txBody>
      </p:sp>
      <p:sp>
        <p:nvSpPr>
          <p:cNvPr id="41" name="Text Placeholder 20">
            <a:extLst>
              <a:ext uri="{FF2B5EF4-FFF2-40B4-BE49-F238E27FC236}">
                <a16:creationId xmlns:a16="http://schemas.microsoft.com/office/drawing/2014/main" id="{49496CF0-63D3-EC4E-AB99-725FD12A0C15}"/>
              </a:ext>
            </a:extLst>
          </p:cNvPr>
          <p:cNvSpPr>
            <a:spLocks noGrp="1"/>
          </p:cNvSpPr>
          <p:nvPr>
            <p:ph type="body" sz="quarter" idx="24" hasCustomPrompt="1"/>
          </p:nvPr>
        </p:nvSpPr>
        <p:spPr>
          <a:xfrm>
            <a:off x="8217855" y="2162869"/>
            <a:ext cx="3417576" cy="303312"/>
          </a:xfrm>
          <a:prstGeom prst="rect">
            <a:avLst/>
          </a:prstGeom>
        </p:spPr>
        <p:txBody>
          <a:bodyPr/>
          <a:lstStyle>
            <a:lvl1pPr marL="0" indent="0">
              <a:buNone/>
              <a:defRPr sz="1200" b="0">
                <a:solidFill>
                  <a:srgbClr val="44546A"/>
                </a:solidFill>
              </a:defRPr>
            </a:lvl1pPr>
            <a:lvl2pPr marL="457200" indent="0">
              <a:buNone/>
              <a:defRPr/>
            </a:lvl2pPr>
          </a:lstStyle>
          <a:p>
            <a:pPr lvl="0"/>
            <a:r>
              <a:rPr lang="en-US"/>
              <a:t>Title Here</a:t>
            </a:r>
          </a:p>
        </p:txBody>
      </p:sp>
      <p:sp>
        <p:nvSpPr>
          <p:cNvPr id="42" name="Rectangle 41">
            <a:extLst>
              <a:ext uri="{FF2B5EF4-FFF2-40B4-BE49-F238E27FC236}">
                <a16:creationId xmlns:a16="http://schemas.microsoft.com/office/drawing/2014/main" id="{039579E4-6755-2C49-9F8F-5022BAED23FC}"/>
              </a:ext>
            </a:extLst>
          </p:cNvPr>
          <p:cNvSpPr/>
          <p:nvPr userDrawn="1"/>
        </p:nvSpPr>
        <p:spPr>
          <a:xfrm>
            <a:off x="-10160" y="6663555"/>
            <a:ext cx="6096000" cy="215444"/>
          </a:xfrm>
          <a:prstGeom prst="rect">
            <a:avLst/>
          </a:prstGeom>
        </p:spPr>
        <p:txBody>
          <a:bodyPr>
            <a:spAutoFit/>
          </a:bodyPr>
          <a:lstStyle/>
          <a:p>
            <a:r>
              <a:rPr lang="en-US" sz="800" b="0" i="0">
                <a:solidFill>
                  <a:schemeClr val="bg1">
                    <a:lumMod val="50000"/>
                  </a:schemeClr>
                </a:solidFill>
                <a:ea typeface="Arial" charset="0"/>
                <a:cs typeface="Calibri" panose="020F0502020204030204" pitchFamily="34" charset="0"/>
              </a:rPr>
              <a:t>© Clearwater Compliance | All Rights Reserved </a:t>
            </a:r>
          </a:p>
        </p:txBody>
      </p:sp>
      <p:pic>
        <p:nvPicPr>
          <p:cNvPr id="2" name="Picture 1">
            <a:extLst>
              <a:ext uri="{FF2B5EF4-FFF2-40B4-BE49-F238E27FC236}">
                <a16:creationId xmlns:a16="http://schemas.microsoft.com/office/drawing/2014/main" id="{3EEF0D86-5BEF-98A3-2303-DA76E5D661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870"/>
          <a:stretch/>
        </p:blipFill>
        <p:spPr>
          <a:xfrm>
            <a:off x="9964804" y="6376726"/>
            <a:ext cx="1972929" cy="252674"/>
          </a:xfrm>
          <a:prstGeom prst="rect">
            <a:avLst/>
          </a:prstGeom>
        </p:spPr>
      </p:pic>
    </p:spTree>
    <p:extLst>
      <p:ext uri="{BB962C8B-B14F-4D97-AF65-F5344CB8AC3E}">
        <p14:creationId xmlns:p14="http://schemas.microsoft.com/office/powerpoint/2010/main" val="718507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D247C1-278B-CF4F-ADF3-ACD992551736}"/>
              </a:ext>
            </a:extLst>
          </p:cNvPr>
          <p:cNvSpPr txBox="1">
            <a:spLocks/>
          </p:cNvSpPr>
          <p:nvPr userDrawn="1"/>
        </p:nvSpPr>
        <p:spPr>
          <a:xfrm>
            <a:off x="-10160" y="6257298"/>
            <a:ext cx="581660" cy="35984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2D0985-679D-7845-B40E-BEE7F7E6952A}" type="slidenum">
              <a:rPr lang="en-US" sz="1400" b="0" i="0" smtClean="0">
                <a:solidFill>
                  <a:schemeClr val="bg1"/>
                </a:solidFill>
                <a:ea typeface="Arial" charset="0"/>
                <a:cs typeface="Calibri" panose="020F0502020204030204" pitchFamily="34" charset="0"/>
              </a:rPr>
              <a:pPr/>
              <a:t>‹#›</a:t>
            </a:fld>
            <a:endParaRPr lang="en-US" sz="1400" b="0" i="0">
              <a:solidFill>
                <a:schemeClr val="bg1"/>
              </a:solidFill>
              <a:ea typeface="Arial" charset="0"/>
              <a:cs typeface="Calibri" panose="020F0502020204030204" pitchFamily="34" charset="0"/>
            </a:endParaRPr>
          </a:p>
        </p:txBody>
      </p:sp>
    </p:spTree>
    <p:extLst>
      <p:ext uri="{BB962C8B-B14F-4D97-AF65-F5344CB8AC3E}">
        <p14:creationId xmlns:p14="http://schemas.microsoft.com/office/powerpoint/2010/main" val="585970068"/>
      </p:ext>
    </p:extLst>
  </p:cSld>
  <p:clrMap bg1="lt1" tx1="dk1" bg2="lt2" tx2="dk2" accent1="accent1" accent2="accent2" accent3="accent3" accent4="accent4" accent5="accent5" accent6="accent6" hlink="hlink" folHlink="folHlink"/>
  <p:sldLayoutIdLst>
    <p:sldLayoutId id="2147483739" r:id="rId1"/>
    <p:sldLayoutId id="2147484038" r:id="rId2"/>
    <p:sldLayoutId id="2147483682" r:id="rId3"/>
    <p:sldLayoutId id="2147483671" r:id="rId4"/>
    <p:sldLayoutId id="2147484032" r:id="rId5"/>
    <p:sldLayoutId id="2147484033" r:id="rId6"/>
    <p:sldLayoutId id="2147484034" r:id="rId7"/>
    <p:sldLayoutId id="2147483672" r:id="rId8"/>
    <p:sldLayoutId id="2147484035" r:id="rId9"/>
    <p:sldLayoutId id="2147484036" r:id="rId10"/>
    <p:sldLayoutId id="2147484037" r:id="rId11"/>
    <p:sldLayoutId id="2147483673" r:id="rId12"/>
    <p:sldLayoutId id="2147483675" r:id="rId13"/>
    <p:sldLayoutId id="2147483676" r:id="rId14"/>
    <p:sldLayoutId id="2147483664" r:id="rId15"/>
    <p:sldLayoutId id="2147483666" r:id="rId16"/>
    <p:sldLayoutId id="2147483665" r:id="rId17"/>
    <p:sldLayoutId id="2147483663" r:id="rId18"/>
    <p:sldLayoutId id="2147484002" r:id="rId19"/>
    <p:sldLayoutId id="2147484005" r:id="rId20"/>
    <p:sldLayoutId id="2147484006" r:id="rId21"/>
    <p:sldLayoutId id="2147484007" r:id="rId22"/>
    <p:sldLayoutId id="2147484039" r:id="rId23"/>
    <p:sldLayoutId id="2147484040" r:id="rId24"/>
    <p:sldLayoutId id="2147484041"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4.xml"/><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4.xml"/><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4.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72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EC6282-2A2E-FCCE-49CF-5C147F8B4D6E}"/>
              </a:ext>
            </a:extLst>
          </p:cNvPr>
          <p:cNvSpPr>
            <a:spLocks noGrp="1"/>
          </p:cNvSpPr>
          <p:nvPr>
            <p:ph type="body" sz="quarter" idx="11"/>
          </p:nvPr>
        </p:nvSpPr>
        <p:spPr/>
        <p:txBody>
          <a:bodyPr/>
          <a:lstStyle/>
          <a:p>
            <a:r>
              <a:rPr lang="en-US"/>
              <a:t>#1 Maturity of Security Program </a:t>
            </a:r>
          </a:p>
        </p:txBody>
      </p:sp>
      <p:sp>
        <p:nvSpPr>
          <p:cNvPr id="4" name="Text Placeholder 3">
            <a:extLst>
              <a:ext uri="{FF2B5EF4-FFF2-40B4-BE49-F238E27FC236}">
                <a16:creationId xmlns:a16="http://schemas.microsoft.com/office/drawing/2014/main" id="{A9F17C7D-8284-4E1C-D50E-ED70F9B1C568}"/>
              </a:ext>
            </a:extLst>
          </p:cNvPr>
          <p:cNvSpPr>
            <a:spLocks noGrp="1"/>
          </p:cNvSpPr>
          <p:nvPr>
            <p:ph type="body" sz="quarter" idx="12"/>
          </p:nvPr>
        </p:nvSpPr>
        <p:spPr>
          <a:solidFill>
            <a:schemeClr val="accent1"/>
          </a:solidFill>
        </p:spPr>
        <p:txBody>
          <a:bodyPr/>
          <a:lstStyle/>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endParaRPr>
          </a:p>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endParaRP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rPr>
              <a:t>Maturity of Security </a:t>
            </a:r>
            <a:r>
              <a:rPr lang="en-US" sz="2800" b="1">
                <a:solidFill>
                  <a:schemeClr val="bg1"/>
                </a:solidFill>
                <a:latin typeface="Calibri" panose="020F0502020204030204"/>
              </a:rPr>
              <a:t>Program, Practices &amp; Controls</a:t>
            </a:r>
            <a:endPar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endParaRPr>
          </a:p>
          <a:p>
            <a:pPr algn="ctr"/>
            <a:endParaRPr lang="en-US" sz="2800">
              <a:solidFill>
                <a:schemeClr val="bg1"/>
              </a:solidFill>
            </a:endParaRPr>
          </a:p>
        </p:txBody>
      </p:sp>
      <p:sp>
        <p:nvSpPr>
          <p:cNvPr id="11" name="Text Placeholder 10">
            <a:extLst>
              <a:ext uri="{FF2B5EF4-FFF2-40B4-BE49-F238E27FC236}">
                <a16:creationId xmlns:a16="http://schemas.microsoft.com/office/drawing/2014/main" id="{945DF717-E295-9430-BF6A-69AEE60DAAE7}"/>
              </a:ext>
            </a:extLst>
          </p:cNvPr>
          <p:cNvSpPr>
            <a:spLocks noGrp="1"/>
          </p:cNvSpPr>
          <p:nvPr>
            <p:ph type="body" sz="quarter" idx="4294967295"/>
          </p:nvPr>
        </p:nvSpPr>
        <p:spPr>
          <a:xfrm>
            <a:off x="6254450" y="554459"/>
            <a:ext cx="5484812" cy="6232525"/>
          </a:xfrm>
          <a:prstGeom prst="rect">
            <a:avLst/>
          </a:prstGeom>
        </p:spPr>
        <p:txBody>
          <a:bodyPr/>
          <a:lstStyle/>
          <a:p>
            <a:pPr marR="0" lvl="0" algn="l" defTabSz="914400" rtl="0" eaLnBrk="1" fontAlgn="auto" latinLnBrk="0" hangingPunct="1">
              <a:lnSpc>
                <a:spcPct val="150000"/>
              </a:lnSpc>
              <a:spcBef>
                <a:spcPts val="300"/>
              </a:spcBef>
              <a:spcAft>
                <a:spcPts val="600"/>
              </a:spcAft>
              <a:buClrTx/>
              <a:buSzTx/>
              <a:tabLst/>
              <a:defRPr/>
            </a:pPr>
            <a:r>
              <a:rPr lang="en-US" sz="1800" b="1">
                <a:solidFill>
                  <a:srgbClr val="44546A"/>
                </a:solidFill>
                <a:latin typeface="Calibri" panose="020F0502020204030204"/>
              </a:rPr>
              <a:t>What CISOs want to know</a:t>
            </a:r>
          </a:p>
          <a:p>
            <a:pPr marL="285750" marR="0" lvl="0" indent="-285750" algn="l" defTabSz="914400" rtl="0" eaLnBrk="1" fontAlgn="auto" latinLnBrk="0" hangingPunct="1">
              <a:lnSpc>
                <a:spcPct val="150000"/>
              </a:lnSpc>
              <a:spcBef>
                <a:spcPts val="300"/>
              </a:spcBef>
              <a:spcAft>
                <a:spcPts val="600"/>
              </a:spcAft>
              <a:buClrTx/>
              <a:buSzTx/>
              <a:buFont typeface="Arial" panose="020B0604020202020204" pitchFamily="34" charset="0"/>
              <a:buChar char="•"/>
              <a:tabLst/>
              <a:defRPr/>
            </a:pPr>
            <a:r>
              <a:rPr lang="en-US" sz="1600">
                <a:solidFill>
                  <a:srgbClr val="44546A"/>
                </a:solidFill>
                <a:latin typeface="Calibri" panose="020F0502020204030204"/>
              </a:rPr>
              <a:t>Adoption of c</a:t>
            </a:r>
            <a:r>
              <a:rPr kumimoji="0" lang="en-US" sz="1600" b="0" i="0" u="none" strike="noStrike" kern="1200" cap="none" spc="0" normalizeH="0" baseline="0" noProof="0">
                <a:ln>
                  <a:noFill/>
                </a:ln>
                <a:solidFill>
                  <a:srgbClr val="44546A"/>
                </a:solidFill>
                <a:effectLst/>
                <a:uLnTx/>
                <a:uFillTx/>
                <a:latin typeface="Calibri" panose="020F0502020204030204"/>
                <a:sym typeface="IBM Plex Sans"/>
              </a:rPr>
              <a:t>ybersecurity framew</a:t>
            </a:r>
            <a:r>
              <a:rPr lang="en-US" sz="1600">
                <a:solidFill>
                  <a:srgbClr val="44546A"/>
                </a:solidFill>
                <a:latin typeface="Calibri" panose="020F0502020204030204"/>
              </a:rPr>
              <a:t>ork or recognized practices</a:t>
            </a:r>
          </a:p>
          <a:p>
            <a:pPr marL="285750" indent="-285750">
              <a:lnSpc>
                <a:spcPct val="150000"/>
              </a:lnSpc>
              <a:spcBef>
                <a:spcPts val="300"/>
              </a:spcBef>
              <a:spcAft>
                <a:spcPts val="600"/>
              </a:spcAft>
              <a:buFont typeface="Arial" panose="020B0604020202020204" pitchFamily="34" charset="0"/>
              <a:buChar char="•"/>
              <a:defRPr/>
            </a:pPr>
            <a:r>
              <a:rPr kumimoji="0" lang="en-US" sz="1600" b="0" i="0" u="none" strike="noStrike" kern="1200" cap="none" spc="0" normalizeH="0" baseline="0" noProof="0">
                <a:ln>
                  <a:noFill/>
                </a:ln>
                <a:solidFill>
                  <a:srgbClr val="44546A"/>
                </a:solidFill>
                <a:effectLst/>
                <a:uLnTx/>
                <a:uFillTx/>
                <a:latin typeface="Calibri" panose="020F0502020204030204"/>
                <a:sym typeface="IBM Plex Sans"/>
              </a:rPr>
              <a:t>Security controls are not configured in hosted environments</a:t>
            </a:r>
          </a:p>
          <a:p>
            <a:pPr marL="285750" marR="0" lvl="0" indent="-285750" algn="l" defTabSz="914400" rtl="0" eaLnBrk="1" fontAlgn="auto" latinLnBrk="0" hangingPunct="1">
              <a:lnSpc>
                <a:spcPct val="150000"/>
              </a:lnSpc>
              <a:spcBef>
                <a:spcPts val="300"/>
              </a:spcBef>
              <a:spcAft>
                <a:spcPts val="600"/>
              </a:spcAft>
              <a:buClrTx/>
              <a:buSzTx/>
              <a:buFont typeface="Arial" panose="020B0604020202020204" pitchFamily="34" charset="0"/>
              <a:buChar char="•"/>
              <a:tabLst/>
              <a:defRPr/>
            </a:pPr>
            <a:r>
              <a:rPr lang="en-US" sz="1600">
                <a:solidFill>
                  <a:srgbClr val="44546A"/>
                </a:solidFill>
                <a:latin typeface="Calibri" panose="020F0502020204030204"/>
              </a:rPr>
              <a:t>How security is incorporated into the SDLC</a:t>
            </a:r>
          </a:p>
          <a:p>
            <a:pPr marL="285750" marR="0" lvl="0" indent="-285750" algn="l" defTabSz="914400" rtl="0" eaLnBrk="1" fontAlgn="auto" latinLnBrk="0" hangingPunct="1">
              <a:lnSpc>
                <a:spcPct val="150000"/>
              </a:lnSpc>
              <a:spcBef>
                <a:spcPts val="300"/>
              </a:spcBef>
              <a:spcAft>
                <a:spcPts val="600"/>
              </a:spcAft>
              <a:buClrTx/>
              <a:buSzTx/>
              <a:buFont typeface="Arial" panose="020B0604020202020204" pitchFamily="34" charset="0"/>
              <a:buChar char="•"/>
              <a:tabLst/>
              <a:defRPr/>
            </a:pPr>
            <a:r>
              <a:rPr lang="en-US" sz="1600">
                <a:solidFill>
                  <a:srgbClr val="44546A"/>
                </a:solidFill>
                <a:latin typeface="Calibri" panose="020F0502020204030204"/>
              </a:rPr>
              <a:t>Vulnerability management and patching</a:t>
            </a:r>
          </a:p>
          <a:p>
            <a:pPr marL="285750" indent="-285750">
              <a:lnSpc>
                <a:spcPct val="150000"/>
              </a:lnSpc>
              <a:spcBef>
                <a:spcPts val="300"/>
              </a:spcBef>
              <a:spcAft>
                <a:spcPts val="600"/>
              </a:spcAft>
              <a:buFont typeface="Arial" panose="020B0604020202020204" pitchFamily="34" charset="0"/>
              <a:buChar char="•"/>
              <a:defRPr/>
            </a:pPr>
            <a:r>
              <a:rPr kumimoji="0" lang="en-US" sz="1600" b="0" i="0" u="none" strike="noStrike" kern="1200" cap="none" spc="0" normalizeH="0" baseline="0" noProof="0">
                <a:ln>
                  <a:noFill/>
                </a:ln>
                <a:solidFill>
                  <a:srgbClr val="44546A"/>
                </a:solidFill>
                <a:effectLst/>
                <a:uLnTx/>
                <a:uFillTx/>
                <a:latin typeface="Calibri" panose="020F0502020204030204"/>
                <a:sym typeface="IBM Plex Sans"/>
              </a:rPr>
              <a:t>Third-party penetration testing</a:t>
            </a:r>
          </a:p>
          <a:p>
            <a:pPr marR="0" lvl="0" algn="l" defTabSz="914400" rtl="0" eaLnBrk="1" fontAlgn="auto" latinLnBrk="0" hangingPunct="1">
              <a:lnSpc>
                <a:spcPct val="150000"/>
              </a:lnSpc>
              <a:spcBef>
                <a:spcPts val="800"/>
              </a:spcBef>
              <a:spcAft>
                <a:spcPts val="600"/>
              </a:spcAft>
              <a:buClrTx/>
              <a:buSzTx/>
              <a:tabLst/>
              <a:defRPr/>
            </a:pPr>
            <a:r>
              <a:rPr lang="en-US" sz="1800" b="1">
                <a:solidFill>
                  <a:srgbClr val="44546A"/>
                </a:solidFill>
                <a:latin typeface="Calibri" panose="020F0502020204030204"/>
              </a:rPr>
              <a:t>Common Pitfalls for Vendors</a:t>
            </a:r>
          </a:p>
          <a:p>
            <a:pPr marL="285750" indent="-285750">
              <a:lnSpc>
                <a:spcPct val="150000"/>
              </a:lnSpc>
              <a:spcBef>
                <a:spcPts val="300"/>
              </a:spcBef>
              <a:spcAft>
                <a:spcPts val="600"/>
              </a:spcAft>
              <a:buFont typeface="Arial" panose="020B0604020202020204" pitchFamily="34" charset="0"/>
              <a:buChar char="•"/>
              <a:defRPr/>
            </a:pPr>
            <a:r>
              <a:rPr lang="en-US" sz="1600">
                <a:solidFill>
                  <a:srgbClr val="44546A"/>
                </a:solidFill>
                <a:latin typeface="Calibri" panose="020F0502020204030204"/>
              </a:rPr>
              <a:t>Exaggeration of what controls are implemented and/or followed</a:t>
            </a:r>
          </a:p>
          <a:p>
            <a:pPr marL="285750" marR="0" lvl="0" indent="-285750" algn="l" defTabSz="914400" rtl="0" eaLnBrk="1" fontAlgn="auto" latinLnBrk="0" hangingPunct="1">
              <a:lnSpc>
                <a:spcPct val="150000"/>
              </a:lnSpc>
              <a:spcBef>
                <a:spcPts val="30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4546A"/>
                </a:solidFill>
                <a:effectLst/>
                <a:uLnTx/>
                <a:uFillTx/>
                <a:latin typeface="Calibri" panose="020F0502020204030204"/>
                <a:sym typeface="IBM Plex Sans"/>
              </a:rPr>
              <a:t>Represent SOC II or HITRUST in areas out of scope from certification</a:t>
            </a:r>
          </a:p>
          <a:p>
            <a:pPr marL="285750" indent="-285750">
              <a:lnSpc>
                <a:spcPct val="150000"/>
              </a:lnSpc>
              <a:spcBef>
                <a:spcPts val="300"/>
              </a:spcBef>
              <a:spcAft>
                <a:spcPts val="600"/>
              </a:spcAft>
              <a:buFont typeface="Arial" panose="020B0604020202020204" pitchFamily="34" charset="0"/>
              <a:buChar char="•"/>
              <a:defRPr/>
            </a:pPr>
            <a:r>
              <a:rPr lang="en-US" sz="1600">
                <a:solidFill>
                  <a:srgbClr val="44546A"/>
                </a:solidFill>
                <a:latin typeface="Calibri" panose="020F0502020204030204"/>
              </a:rPr>
              <a:t>Immature HIPAA Compliance program</a:t>
            </a:r>
          </a:p>
        </p:txBody>
      </p:sp>
      <p:sp>
        <p:nvSpPr>
          <p:cNvPr id="9" name="HIGHLIGHT">
            <a:extLst>
              <a:ext uri="{FF2B5EF4-FFF2-40B4-BE49-F238E27FC236}">
                <a16:creationId xmlns:a16="http://schemas.microsoft.com/office/drawing/2014/main" id="{ACAFF910-B411-ED69-0A3F-DD76712669A7}"/>
              </a:ext>
            </a:extLst>
          </p:cNvPr>
          <p:cNvSpPr txBox="1"/>
          <p:nvPr/>
        </p:nvSpPr>
        <p:spPr>
          <a:xfrm>
            <a:off x="1652137" y="3969199"/>
            <a:ext cx="3087046" cy="1695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400">
                <a:solidFill>
                  <a:srgbClr val="FFFFFF"/>
                </a:solidFill>
                <a:latin typeface="IBM Plex Sans SemiBold"/>
                <a:ea typeface="IBM Plex Sans SemiBold"/>
                <a:cs typeface="IBM Plex Sans SemiBold"/>
                <a:sym typeface="IBM Plex Sans SemiBold"/>
              </a:defRPr>
            </a:lvl1pPr>
          </a:lstStyle>
          <a:p>
            <a:pPr marL="0" marR="0" lvl="0" indent="0"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sym typeface="IBM Plex Sans SemiBold"/>
              </a:rPr>
              <a:t>Can we trust that the digital health company has</a:t>
            </a:r>
            <a:r>
              <a:rPr lang="en-US" sz="2000">
                <a:latin typeface="Calibri" panose="020F0502020204030204"/>
              </a:rPr>
              <a:t> a reasonable and appropriate level of </a:t>
            </a:r>
            <a:r>
              <a:rPr kumimoji="0" lang="en-US" sz="2000" b="0" i="0" u="none" strike="noStrike" kern="1200" cap="none" spc="0" normalizeH="0" baseline="0" noProof="0">
                <a:ln>
                  <a:noFill/>
                </a:ln>
                <a:effectLst/>
                <a:uLnTx/>
                <a:uFillTx/>
                <a:latin typeface="Calibri" panose="020F0502020204030204"/>
                <a:sym typeface="IBM Plex Sans SemiBold"/>
              </a:rPr>
              <a:t>security program maturity?</a:t>
            </a:r>
            <a:endParaRPr kumimoji="0" sz="2000" b="0" i="0" u="none" strike="noStrike" kern="1200" cap="none" spc="0" normalizeH="0" baseline="0" noProof="0">
              <a:ln>
                <a:noFill/>
              </a:ln>
              <a:effectLst/>
              <a:uLnTx/>
              <a:uFillTx/>
              <a:latin typeface="Calibri" panose="020F0502020204030204"/>
              <a:sym typeface="IBM Plex Sans SemiBold"/>
            </a:endParaRPr>
          </a:p>
        </p:txBody>
      </p:sp>
      <p:cxnSp>
        <p:nvCxnSpPr>
          <p:cNvPr id="10" name="Straight Connector 9">
            <a:extLst>
              <a:ext uri="{FF2B5EF4-FFF2-40B4-BE49-F238E27FC236}">
                <a16:creationId xmlns:a16="http://schemas.microsoft.com/office/drawing/2014/main" id="{8ED32B11-F761-78AD-5628-291522E78471}"/>
              </a:ext>
            </a:extLst>
          </p:cNvPr>
          <p:cNvCxnSpPr>
            <a:cxnSpLocks/>
          </p:cNvCxnSpPr>
          <p:nvPr/>
        </p:nvCxnSpPr>
        <p:spPr>
          <a:xfrm>
            <a:off x="1067385" y="3732570"/>
            <a:ext cx="42565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Fence outline">
            <a:extLst>
              <a:ext uri="{FF2B5EF4-FFF2-40B4-BE49-F238E27FC236}">
                <a16:creationId xmlns:a16="http://schemas.microsoft.com/office/drawing/2014/main" id="{B05C93DB-751E-CC60-3E8B-D78F6F8E45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8460" y="1656120"/>
            <a:ext cx="914400" cy="914400"/>
          </a:xfrm>
          <a:prstGeom prst="rect">
            <a:avLst/>
          </a:prstGeom>
        </p:spPr>
      </p:pic>
      <p:sp>
        <p:nvSpPr>
          <p:cNvPr id="5" name="Text Placeholder 3">
            <a:extLst>
              <a:ext uri="{FF2B5EF4-FFF2-40B4-BE49-F238E27FC236}">
                <a16:creationId xmlns:a16="http://schemas.microsoft.com/office/drawing/2014/main" id="{7063775F-A209-ACCD-129F-A8D815ACEAFD}"/>
              </a:ext>
            </a:extLst>
          </p:cNvPr>
          <p:cNvSpPr txBox="1">
            <a:spLocks/>
          </p:cNvSpPr>
          <p:nvPr/>
        </p:nvSpPr>
        <p:spPr>
          <a:xfrm>
            <a:off x="605138" y="1808522"/>
            <a:ext cx="5485847" cy="4152899"/>
          </a:xfrm>
          <a:prstGeom prst="rect">
            <a:avLst/>
          </a:prstGeom>
          <a:solidFill>
            <a:schemeClr val="bg2">
              <a:lumMod val="20000"/>
              <a:lumOff val="80000"/>
              <a:alpha val="30000"/>
            </a:schemeClr>
          </a:solidFill>
          <a:ln>
            <a:noFill/>
          </a:ln>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5000"/>
              </a:lnSpc>
              <a:spcBef>
                <a:spcPts val="0"/>
              </a:spcBef>
              <a:buFontTx/>
              <a:buNone/>
              <a:defRPr/>
            </a:pPr>
            <a:endParaRPr lang="en-US" b="1">
              <a:solidFill>
                <a:srgbClr val="44546A"/>
              </a:solidFill>
              <a:latin typeface="Calibri" panose="020F0502020204030204"/>
              <a:sym typeface="IBM Plex Sans SemiBold"/>
            </a:endParaRPr>
          </a:p>
          <a:p>
            <a:pPr marL="0" indent="0" algn="ctr">
              <a:lnSpc>
                <a:spcPct val="105000"/>
              </a:lnSpc>
              <a:spcBef>
                <a:spcPts val="0"/>
              </a:spcBef>
              <a:buFontTx/>
              <a:buNone/>
              <a:defRPr/>
            </a:pPr>
            <a:endParaRPr lang="en-US" b="1">
              <a:solidFill>
                <a:srgbClr val="44546A"/>
              </a:solidFill>
              <a:latin typeface="Calibri" panose="020F0502020204030204"/>
              <a:sym typeface="IBM Plex Sans SemiBold"/>
            </a:endParaRPr>
          </a:p>
          <a:p>
            <a:pPr marL="0" indent="0" algn="ctr">
              <a:lnSpc>
                <a:spcPct val="105000"/>
              </a:lnSpc>
              <a:spcBef>
                <a:spcPts val="0"/>
              </a:spcBef>
              <a:buFontTx/>
              <a:buNone/>
              <a:defRPr/>
            </a:pPr>
            <a:r>
              <a:rPr lang="en-US" b="1">
                <a:solidFill>
                  <a:srgbClr val="44546A"/>
                </a:solidFill>
                <a:latin typeface="Calibri" panose="020F0502020204030204"/>
                <a:sym typeface="IBM Plex Sans SemiBold"/>
              </a:rPr>
              <a:t>Maturity of Security </a:t>
            </a:r>
            <a:r>
              <a:rPr lang="en-US" b="1">
                <a:solidFill>
                  <a:srgbClr val="44546A"/>
                </a:solidFill>
                <a:latin typeface="Calibri" panose="020F0502020204030204"/>
              </a:rPr>
              <a:t>Program, Practices &amp; Controls</a:t>
            </a:r>
            <a:endParaRPr lang="en-US" b="1">
              <a:solidFill>
                <a:srgbClr val="44546A"/>
              </a:solidFill>
              <a:latin typeface="Calibri" panose="020F0502020204030204"/>
              <a:sym typeface="IBM Plex Sans SemiBold"/>
            </a:endParaRPr>
          </a:p>
          <a:p>
            <a:pPr algn="ctr"/>
            <a:endParaRPr lang="en-US">
              <a:solidFill>
                <a:srgbClr val="44546A"/>
              </a:solidFill>
            </a:endParaRPr>
          </a:p>
        </p:txBody>
      </p:sp>
      <p:sp>
        <p:nvSpPr>
          <p:cNvPr id="6" name="HIGHLIGHT">
            <a:extLst>
              <a:ext uri="{FF2B5EF4-FFF2-40B4-BE49-F238E27FC236}">
                <a16:creationId xmlns:a16="http://schemas.microsoft.com/office/drawing/2014/main" id="{D94AB8E2-8F33-E1B8-A764-37FE40EC3572}"/>
              </a:ext>
            </a:extLst>
          </p:cNvPr>
          <p:cNvSpPr txBox="1"/>
          <p:nvPr/>
        </p:nvSpPr>
        <p:spPr>
          <a:xfrm>
            <a:off x="1804537" y="4121599"/>
            <a:ext cx="3087046" cy="1695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400">
                <a:solidFill>
                  <a:srgbClr val="FFFFFF"/>
                </a:solidFill>
                <a:latin typeface="IBM Plex Sans SemiBold"/>
                <a:ea typeface="IBM Plex Sans SemiBold"/>
                <a:cs typeface="IBM Plex Sans SemiBold"/>
                <a:sym typeface="IBM Plex Sans SemiBold"/>
              </a:defRPr>
            </a:lvl1pPr>
          </a:lstStyle>
          <a:p>
            <a:pPr marL="0" marR="0" lvl="0" indent="0"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a:noFill/>
                </a:ln>
                <a:solidFill>
                  <a:srgbClr val="44546A"/>
                </a:solidFill>
                <a:effectLst/>
                <a:uLnTx/>
                <a:uFillTx/>
                <a:latin typeface="Calibri" panose="020F0502020204030204"/>
                <a:sym typeface="IBM Plex Sans SemiBold"/>
              </a:rPr>
              <a:t>Can we trust that the digital health company has</a:t>
            </a:r>
            <a:r>
              <a:rPr lang="en-US" sz="2000">
                <a:solidFill>
                  <a:srgbClr val="44546A"/>
                </a:solidFill>
                <a:latin typeface="Calibri" panose="020F0502020204030204"/>
              </a:rPr>
              <a:t> a reasonable and appropriate level of </a:t>
            </a:r>
            <a:r>
              <a:rPr kumimoji="0" lang="en-US" sz="2000" b="0" i="0" u="none" strike="noStrike" kern="1200" cap="none" spc="0" normalizeH="0" baseline="0" noProof="0">
                <a:ln>
                  <a:noFill/>
                </a:ln>
                <a:solidFill>
                  <a:srgbClr val="44546A"/>
                </a:solidFill>
                <a:effectLst/>
                <a:uLnTx/>
                <a:uFillTx/>
                <a:latin typeface="Calibri" panose="020F0502020204030204"/>
                <a:sym typeface="IBM Plex Sans SemiBold"/>
              </a:rPr>
              <a:t>security program maturity?</a:t>
            </a:r>
            <a:endParaRPr kumimoji="0" sz="2000" b="0" i="0" u="none" strike="noStrike" kern="1200" cap="none" spc="0" normalizeH="0" baseline="0" noProof="0">
              <a:ln>
                <a:noFill/>
              </a:ln>
              <a:solidFill>
                <a:srgbClr val="44546A"/>
              </a:solidFill>
              <a:effectLst/>
              <a:uLnTx/>
              <a:uFillTx/>
              <a:latin typeface="Calibri" panose="020F0502020204030204"/>
              <a:sym typeface="IBM Plex Sans SemiBold"/>
            </a:endParaRPr>
          </a:p>
        </p:txBody>
      </p:sp>
      <p:cxnSp>
        <p:nvCxnSpPr>
          <p:cNvPr id="7" name="Straight Connector 6">
            <a:extLst>
              <a:ext uri="{FF2B5EF4-FFF2-40B4-BE49-F238E27FC236}">
                <a16:creationId xmlns:a16="http://schemas.microsoft.com/office/drawing/2014/main" id="{4F099658-02CF-A7E3-E049-24376C0F7F51}"/>
              </a:ext>
            </a:extLst>
          </p:cNvPr>
          <p:cNvCxnSpPr>
            <a:cxnSpLocks/>
          </p:cNvCxnSpPr>
          <p:nvPr/>
        </p:nvCxnSpPr>
        <p:spPr>
          <a:xfrm>
            <a:off x="1219785" y="3884970"/>
            <a:ext cx="4256551" cy="0"/>
          </a:xfrm>
          <a:prstGeom prst="line">
            <a:avLst/>
          </a:prstGeom>
          <a:ln>
            <a:solidFill>
              <a:srgbClr val="44546A"/>
            </a:solidFill>
          </a:ln>
        </p:spPr>
        <p:style>
          <a:lnRef idx="1">
            <a:schemeClr val="accent1"/>
          </a:lnRef>
          <a:fillRef idx="0">
            <a:schemeClr val="accent1"/>
          </a:fillRef>
          <a:effectRef idx="0">
            <a:schemeClr val="accent1"/>
          </a:effectRef>
          <a:fontRef idx="minor">
            <a:schemeClr val="tx1"/>
          </a:fontRef>
        </p:style>
      </p:cxnSp>
      <p:pic>
        <p:nvPicPr>
          <p:cNvPr id="8" name="Graphic 7" descr="Fence outline">
            <a:extLst>
              <a:ext uri="{FF2B5EF4-FFF2-40B4-BE49-F238E27FC236}">
                <a16:creationId xmlns:a16="http://schemas.microsoft.com/office/drawing/2014/main" id="{C849251A-EF83-952D-71A8-AD5AB4DDE9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0860" y="1808520"/>
            <a:ext cx="914400" cy="914400"/>
          </a:xfrm>
          <a:prstGeom prst="rect">
            <a:avLst/>
          </a:prstGeom>
        </p:spPr>
      </p:pic>
    </p:spTree>
    <p:extLst>
      <p:ext uri="{BB962C8B-B14F-4D97-AF65-F5344CB8AC3E}">
        <p14:creationId xmlns:p14="http://schemas.microsoft.com/office/powerpoint/2010/main" val="2532938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EC6282-2A2E-FCCE-49CF-5C147F8B4D6E}"/>
              </a:ext>
            </a:extLst>
          </p:cNvPr>
          <p:cNvSpPr>
            <a:spLocks noGrp="1"/>
          </p:cNvSpPr>
          <p:nvPr>
            <p:ph type="body" sz="quarter" idx="11"/>
          </p:nvPr>
        </p:nvSpPr>
        <p:spPr/>
        <p:txBody>
          <a:bodyPr/>
          <a:lstStyle/>
          <a:p>
            <a:r>
              <a:rPr lang="en-US"/>
              <a:t>#2 Risk to the Organization </a:t>
            </a:r>
          </a:p>
        </p:txBody>
      </p:sp>
      <p:sp>
        <p:nvSpPr>
          <p:cNvPr id="4" name="Text Placeholder 3">
            <a:extLst>
              <a:ext uri="{FF2B5EF4-FFF2-40B4-BE49-F238E27FC236}">
                <a16:creationId xmlns:a16="http://schemas.microsoft.com/office/drawing/2014/main" id="{A9F17C7D-8284-4E1C-D50E-ED70F9B1C568}"/>
              </a:ext>
            </a:extLst>
          </p:cNvPr>
          <p:cNvSpPr>
            <a:spLocks noGrp="1"/>
          </p:cNvSpPr>
          <p:nvPr>
            <p:ph type="body" sz="quarter" idx="12"/>
          </p:nvPr>
        </p:nvSpPr>
        <p:spPr>
          <a:solidFill>
            <a:schemeClr val="accent1"/>
          </a:solidFill>
        </p:spPr>
        <p:txBody>
          <a:bodyPr/>
          <a:lstStyle/>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endParaRPr>
          </a:p>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endParaRP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rPr>
              <a:t>Maturity of Security </a:t>
            </a:r>
            <a:r>
              <a:rPr lang="en-US" sz="2800" b="1">
                <a:solidFill>
                  <a:schemeClr val="bg1"/>
                </a:solidFill>
                <a:latin typeface="Calibri" panose="020F0502020204030204"/>
              </a:rPr>
              <a:t>Program, Practices &amp; Controls</a:t>
            </a:r>
            <a:endPar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endParaRPr>
          </a:p>
          <a:p>
            <a:pPr algn="ctr"/>
            <a:endParaRPr lang="en-US" sz="2800">
              <a:solidFill>
                <a:schemeClr val="bg1"/>
              </a:solidFill>
            </a:endParaRPr>
          </a:p>
        </p:txBody>
      </p:sp>
      <p:sp>
        <p:nvSpPr>
          <p:cNvPr id="11" name="Text Placeholder 10">
            <a:extLst>
              <a:ext uri="{FF2B5EF4-FFF2-40B4-BE49-F238E27FC236}">
                <a16:creationId xmlns:a16="http://schemas.microsoft.com/office/drawing/2014/main" id="{945DF717-E295-9430-BF6A-69AEE60DAAE7}"/>
              </a:ext>
            </a:extLst>
          </p:cNvPr>
          <p:cNvSpPr>
            <a:spLocks noGrp="1"/>
          </p:cNvSpPr>
          <p:nvPr>
            <p:ph type="body" sz="quarter" idx="4294967295"/>
          </p:nvPr>
        </p:nvSpPr>
        <p:spPr>
          <a:xfrm>
            <a:off x="6254450" y="554459"/>
            <a:ext cx="5484812" cy="6232525"/>
          </a:xfrm>
          <a:prstGeom prst="rect">
            <a:avLst/>
          </a:prstGeom>
        </p:spPr>
        <p:txBody>
          <a:bodyPr/>
          <a:lstStyle/>
          <a:p>
            <a:pPr marR="0" lvl="0" algn="l" defTabSz="914400" rtl="0" eaLnBrk="1" fontAlgn="auto" latinLnBrk="0" hangingPunct="1">
              <a:lnSpc>
                <a:spcPct val="150000"/>
              </a:lnSpc>
              <a:spcBef>
                <a:spcPts val="300"/>
              </a:spcBef>
              <a:spcAft>
                <a:spcPts val="600"/>
              </a:spcAft>
              <a:buClrTx/>
              <a:buSzTx/>
              <a:tabLst/>
              <a:defRPr/>
            </a:pPr>
            <a:r>
              <a:rPr lang="en-US" sz="1800" b="1">
                <a:solidFill>
                  <a:srgbClr val="44546A"/>
                </a:solidFill>
                <a:latin typeface="Calibri" panose="020F0502020204030204"/>
              </a:rPr>
              <a:t>What CISOs want to know</a:t>
            </a:r>
          </a:p>
          <a:p>
            <a:pPr marL="285750" marR="0" lvl="0" indent="-285750" algn="l" defTabSz="914400" rtl="0" eaLnBrk="1" fontAlgn="auto" latinLnBrk="0" hangingPunct="1">
              <a:lnSpc>
                <a:spcPct val="150000"/>
              </a:lnSpc>
              <a:spcBef>
                <a:spcPts val="40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4546A"/>
                </a:solidFill>
                <a:effectLst/>
                <a:uLnTx/>
                <a:uFillTx/>
                <a:latin typeface="Calibri" panose="020F0502020204030204"/>
                <a:sym typeface="IBM Plex Sans"/>
              </a:rPr>
              <a:t>Impact of this technology to business or clinical processes</a:t>
            </a:r>
          </a:p>
          <a:p>
            <a:pPr marL="285750" indent="-285750">
              <a:lnSpc>
                <a:spcPct val="150000"/>
              </a:lnSpc>
              <a:spcBef>
                <a:spcPts val="400"/>
              </a:spcBef>
              <a:spcAft>
                <a:spcPts val="400"/>
              </a:spcAft>
              <a:buFont typeface="Arial" panose="020B0604020202020204" pitchFamily="34" charset="0"/>
              <a:buChar char="•"/>
              <a:defRPr/>
            </a:pPr>
            <a:r>
              <a:rPr lang="en-US" sz="1600">
                <a:solidFill>
                  <a:srgbClr val="44546A"/>
                </a:solidFill>
                <a:latin typeface="Calibri" panose="020F0502020204030204"/>
              </a:rPr>
              <a:t>Data flow in and out of the application</a:t>
            </a:r>
          </a:p>
          <a:p>
            <a:pPr marL="285750" indent="-285750">
              <a:lnSpc>
                <a:spcPct val="150000"/>
              </a:lnSpc>
              <a:spcBef>
                <a:spcPts val="400"/>
              </a:spcBef>
              <a:spcAft>
                <a:spcPts val="400"/>
              </a:spcAft>
              <a:buFont typeface="Arial" panose="020B0604020202020204" pitchFamily="34" charset="0"/>
              <a:buChar char="•"/>
              <a:defRPr/>
            </a:pPr>
            <a:r>
              <a:rPr kumimoji="0" lang="en-US" sz="1600" b="0" i="0" u="none" strike="noStrike" kern="1200" cap="none" spc="0" normalizeH="0" baseline="0" noProof="0">
                <a:ln>
                  <a:noFill/>
                </a:ln>
                <a:solidFill>
                  <a:srgbClr val="44546A"/>
                </a:solidFill>
                <a:effectLst/>
                <a:uLnTx/>
                <a:uFillTx/>
                <a:latin typeface="Calibri" panose="020F0502020204030204"/>
                <a:sym typeface="IBM Plex Sans"/>
              </a:rPr>
              <a:t>Whether the vendor performs on-going risk analysis</a:t>
            </a:r>
          </a:p>
          <a:p>
            <a:pPr marL="285750" marR="0" lvl="0" indent="-285750" algn="l" defTabSz="914400" rtl="0" eaLnBrk="1" fontAlgn="auto" latinLnBrk="0" hangingPunct="1">
              <a:lnSpc>
                <a:spcPct val="150000"/>
              </a:lnSpc>
              <a:spcBef>
                <a:spcPts val="400"/>
              </a:spcBef>
              <a:spcAft>
                <a:spcPts val="400"/>
              </a:spcAft>
              <a:buClrTx/>
              <a:buSzTx/>
              <a:buFont typeface="Arial" panose="020B0604020202020204" pitchFamily="34" charset="0"/>
              <a:buChar char="•"/>
              <a:tabLst/>
              <a:defRPr/>
            </a:pPr>
            <a:r>
              <a:rPr lang="en-US" sz="1600">
                <a:solidFill>
                  <a:srgbClr val="44546A"/>
                </a:solidFill>
                <a:latin typeface="Calibri" panose="020F0502020204030204"/>
              </a:rPr>
              <a:t>If a device, risk it brings when connected to infrastructure</a:t>
            </a:r>
          </a:p>
          <a:p>
            <a:pPr marL="285750" indent="-285750">
              <a:lnSpc>
                <a:spcPct val="150000"/>
              </a:lnSpc>
              <a:spcBef>
                <a:spcPts val="400"/>
              </a:spcBef>
              <a:spcAft>
                <a:spcPts val="400"/>
              </a:spcAft>
              <a:buFont typeface="Arial" panose="020B0604020202020204" pitchFamily="34" charset="0"/>
              <a:buChar char="•"/>
              <a:defRPr/>
            </a:pPr>
            <a:r>
              <a:rPr kumimoji="0" lang="en-US" sz="1600" b="0" i="0" u="none" strike="noStrike" kern="1200" cap="none" spc="0" normalizeH="0" baseline="0" noProof="0">
                <a:ln>
                  <a:noFill/>
                </a:ln>
                <a:solidFill>
                  <a:srgbClr val="44546A"/>
                </a:solidFill>
                <a:effectLst/>
                <a:uLnTx/>
                <a:uFillTx/>
                <a:latin typeface="Calibri" panose="020F0502020204030204"/>
                <a:sym typeface="IBM Plex Sans"/>
              </a:rPr>
              <a:t>Cybersecurity insurance and/or assumption of liability</a:t>
            </a:r>
            <a:endParaRPr lang="en-US" sz="1600">
              <a:solidFill>
                <a:srgbClr val="44546A"/>
              </a:solidFill>
              <a:latin typeface="Calibri" panose="020F0502020204030204"/>
            </a:endParaRPr>
          </a:p>
          <a:p>
            <a:pPr marR="0" lvl="0" algn="l" defTabSz="914400" rtl="0" eaLnBrk="1" fontAlgn="auto" latinLnBrk="0" hangingPunct="1">
              <a:lnSpc>
                <a:spcPct val="150000"/>
              </a:lnSpc>
              <a:spcBef>
                <a:spcPts val="800"/>
              </a:spcBef>
              <a:spcAft>
                <a:spcPts val="400"/>
              </a:spcAft>
              <a:buClrTx/>
              <a:buSzTx/>
              <a:tabLst/>
              <a:defRPr/>
            </a:pPr>
            <a:r>
              <a:rPr lang="en-US" sz="1800" b="1">
                <a:solidFill>
                  <a:srgbClr val="44546A"/>
                </a:solidFill>
                <a:latin typeface="Calibri" panose="020F0502020204030204"/>
              </a:rPr>
              <a:t>Common Pitfalls for Vendors</a:t>
            </a:r>
          </a:p>
          <a:p>
            <a:pPr marL="285750" indent="-285750">
              <a:lnSpc>
                <a:spcPct val="150000"/>
              </a:lnSpc>
              <a:spcBef>
                <a:spcPts val="400"/>
              </a:spcBef>
              <a:spcAft>
                <a:spcPts val="400"/>
              </a:spcAft>
              <a:buFont typeface="Arial" panose="020B0604020202020204" pitchFamily="34" charset="0"/>
              <a:buChar char="•"/>
              <a:defRPr/>
            </a:pPr>
            <a:r>
              <a:rPr lang="en-US" sz="1600">
                <a:solidFill>
                  <a:srgbClr val="44546A"/>
                </a:solidFill>
                <a:latin typeface="Calibri" panose="020F0502020204030204"/>
              </a:rPr>
              <a:t>Off-shore data storage or resources</a:t>
            </a:r>
          </a:p>
          <a:p>
            <a:pPr marL="285750" indent="-285750">
              <a:lnSpc>
                <a:spcPct val="150000"/>
              </a:lnSpc>
              <a:spcBef>
                <a:spcPts val="400"/>
              </a:spcBef>
              <a:spcAft>
                <a:spcPts val="400"/>
              </a:spcAft>
              <a:buFont typeface="Arial" panose="020B0604020202020204" pitchFamily="34" charset="0"/>
              <a:buChar char="•"/>
              <a:defRPr/>
            </a:pPr>
            <a:r>
              <a:rPr lang="en-US" sz="1600">
                <a:solidFill>
                  <a:srgbClr val="44546A"/>
                </a:solidFill>
                <a:latin typeface="Calibri" panose="020F0502020204030204"/>
              </a:rPr>
              <a:t>Slow response or lack of transparency during security risk assessment</a:t>
            </a:r>
          </a:p>
          <a:p>
            <a:pPr marL="285750" indent="-285750">
              <a:lnSpc>
                <a:spcPct val="150000"/>
              </a:lnSpc>
              <a:spcBef>
                <a:spcPts val="400"/>
              </a:spcBef>
              <a:spcAft>
                <a:spcPts val="400"/>
              </a:spcAft>
              <a:buFont typeface="Arial" panose="020B0604020202020204" pitchFamily="34" charset="0"/>
              <a:buChar char="•"/>
              <a:defRPr/>
            </a:pPr>
            <a:r>
              <a:rPr kumimoji="0" lang="en-US" sz="1600" b="0" i="0" u="none" strike="noStrike" kern="1200" cap="none" spc="0" normalizeH="0" baseline="0" noProof="0">
                <a:ln>
                  <a:noFill/>
                </a:ln>
                <a:solidFill>
                  <a:srgbClr val="44546A"/>
                </a:solidFill>
                <a:effectLst/>
                <a:uLnTx/>
                <a:uFillTx/>
                <a:latin typeface="Calibri" panose="020F0502020204030204"/>
                <a:sym typeface="IBM Plex Sans"/>
              </a:rPr>
              <a:t>Inflexibility when it comes to risk remediation</a:t>
            </a:r>
          </a:p>
          <a:p>
            <a:pPr marR="0" lvl="0" algn="l" defTabSz="914400" rtl="0" eaLnBrk="1" fontAlgn="auto" latinLnBrk="0" hangingPunct="1">
              <a:lnSpc>
                <a:spcPct val="150000"/>
              </a:lnSpc>
              <a:spcBef>
                <a:spcPts val="300"/>
              </a:spcBef>
              <a:spcAft>
                <a:spcPts val="600"/>
              </a:spcAft>
              <a:buClrTx/>
              <a:buSzTx/>
              <a:tabLst/>
              <a:defRPr/>
            </a:pPr>
            <a:endParaRPr lang="en-US" sz="1600">
              <a:solidFill>
                <a:srgbClr val="44546A"/>
              </a:solidFill>
              <a:latin typeface="Calibri" panose="020F0502020204030204"/>
            </a:endParaRPr>
          </a:p>
        </p:txBody>
      </p:sp>
      <p:sp>
        <p:nvSpPr>
          <p:cNvPr id="9" name="HIGHLIGHT">
            <a:extLst>
              <a:ext uri="{FF2B5EF4-FFF2-40B4-BE49-F238E27FC236}">
                <a16:creationId xmlns:a16="http://schemas.microsoft.com/office/drawing/2014/main" id="{ACAFF910-B411-ED69-0A3F-DD76712669A7}"/>
              </a:ext>
            </a:extLst>
          </p:cNvPr>
          <p:cNvSpPr txBox="1"/>
          <p:nvPr/>
        </p:nvSpPr>
        <p:spPr>
          <a:xfrm>
            <a:off x="1652137" y="3969199"/>
            <a:ext cx="3087046" cy="16950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lvl1pPr algn="ctr">
              <a:defRPr sz="1400">
                <a:solidFill>
                  <a:srgbClr val="FFFFFF"/>
                </a:solidFill>
                <a:latin typeface="IBM Plex Sans SemiBold"/>
                <a:ea typeface="IBM Plex Sans SemiBold"/>
                <a:cs typeface="IBM Plex Sans SemiBold"/>
                <a:sym typeface="IBM Plex Sans SemiBold"/>
              </a:defRPr>
            </a:lvl1pPr>
          </a:lstStyle>
          <a:p>
            <a:pPr marL="0" marR="0" lvl="0" indent="0"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sym typeface="IBM Plex Sans SemiBold"/>
              </a:rPr>
              <a:t>Can we trust that the digital health company has</a:t>
            </a:r>
            <a:r>
              <a:rPr lang="en-US" sz="2000">
                <a:latin typeface="Calibri" panose="020F0502020204030204"/>
              </a:rPr>
              <a:t> a reasonable and appropriate level of </a:t>
            </a:r>
            <a:r>
              <a:rPr kumimoji="0" lang="en-US" sz="2000" b="0" i="0" u="none" strike="noStrike" kern="1200" cap="none" spc="0" normalizeH="0" baseline="0" noProof="0">
                <a:ln>
                  <a:noFill/>
                </a:ln>
                <a:effectLst/>
                <a:uLnTx/>
                <a:uFillTx/>
                <a:latin typeface="Calibri" panose="020F0502020204030204"/>
                <a:sym typeface="IBM Plex Sans SemiBold"/>
              </a:rPr>
              <a:t>security program maturity?</a:t>
            </a:r>
            <a:endParaRPr kumimoji="0" sz="2000" b="0" i="0" u="none" strike="noStrike" kern="1200" cap="none" spc="0" normalizeH="0" baseline="0" noProof="0">
              <a:ln>
                <a:noFill/>
              </a:ln>
              <a:effectLst/>
              <a:uLnTx/>
              <a:uFillTx/>
              <a:latin typeface="Calibri" panose="020F0502020204030204"/>
              <a:sym typeface="IBM Plex Sans SemiBold"/>
            </a:endParaRPr>
          </a:p>
        </p:txBody>
      </p:sp>
      <p:cxnSp>
        <p:nvCxnSpPr>
          <p:cNvPr id="10" name="Straight Connector 9">
            <a:extLst>
              <a:ext uri="{FF2B5EF4-FFF2-40B4-BE49-F238E27FC236}">
                <a16:creationId xmlns:a16="http://schemas.microsoft.com/office/drawing/2014/main" id="{8ED32B11-F761-78AD-5628-291522E78471}"/>
              </a:ext>
            </a:extLst>
          </p:cNvPr>
          <p:cNvCxnSpPr>
            <a:cxnSpLocks/>
          </p:cNvCxnSpPr>
          <p:nvPr/>
        </p:nvCxnSpPr>
        <p:spPr>
          <a:xfrm>
            <a:off x="1067385" y="3732570"/>
            <a:ext cx="42565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Fence outline">
            <a:extLst>
              <a:ext uri="{FF2B5EF4-FFF2-40B4-BE49-F238E27FC236}">
                <a16:creationId xmlns:a16="http://schemas.microsoft.com/office/drawing/2014/main" id="{B05C93DB-751E-CC60-3E8B-D78F6F8E45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8460" y="1656120"/>
            <a:ext cx="914400" cy="914400"/>
          </a:xfrm>
          <a:prstGeom prst="rect">
            <a:avLst/>
          </a:prstGeom>
        </p:spPr>
      </p:pic>
      <p:sp>
        <p:nvSpPr>
          <p:cNvPr id="5" name="Text Placeholder 3">
            <a:extLst>
              <a:ext uri="{FF2B5EF4-FFF2-40B4-BE49-F238E27FC236}">
                <a16:creationId xmlns:a16="http://schemas.microsoft.com/office/drawing/2014/main" id="{7063775F-A209-ACCD-129F-A8D815ACEAFD}"/>
              </a:ext>
            </a:extLst>
          </p:cNvPr>
          <p:cNvSpPr txBox="1">
            <a:spLocks/>
          </p:cNvSpPr>
          <p:nvPr/>
        </p:nvSpPr>
        <p:spPr>
          <a:xfrm>
            <a:off x="605138" y="1808522"/>
            <a:ext cx="5485847" cy="4152899"/>
          </a:xfrm>
          <a:prstGeom prst="rect">
            <a:avLst/>
          </a:prstGeom>
          <a:solidFill>
            <a:schemeClr val="bg2">
              <a:lumMod val="20000"/>
              <a:lumOff val="80000"/>
              <a:alpha val="30000"/>
            </a:schemeClr>
          </a:solidFill>
          <a:ln>
            <a:noFill/>
          </a:ln>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5000"/>
              </a:lnSpc>
              <a:spcBef>
                <a:spcPts val="0"/>
              </a:spcBef>
              <a:buFontTx/>
              <a:buNone/>
              <a:defRPr/>
            </a:pPr>
            <a:endParaRPr lang="en-US" b="1">
              <a:solidFill>
                <a:srgbClr val="44546A"/>
              </a:solidFill>
              <a:latin typeface="Calibri" panose="020F0502020204030204"/>
              <a:sym typeface="IBM Plex Sans SemiBold"/>
            </a:endParaRPr>
          </a:p>
          <a:p>
            <a:pPr marL="0" indent="0" algn="ctr">
              <a:lnSpc>
                <a:spcPct val="105000"/>
              </a:lnSpc>
              <a:spcBef>
                <a:spcPts val="0"/>
              </a:spcBef>
              <a:buFontTx/>
              <a:buNone/>
              <a:defRPr/>
            </a:pPr>
            <a:endParaRPr lang="en-US" b="1">
              <a:solidFill>
                <a:srgbClr val="44546A"/>
              </a:solidFill>
              <a:latin typeface="Calibri" panose="020F0502020204030204"/>
              <a:sym typeface="IBM Plex Sans SemiBold"/>
            </a:endParaRP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546A"/>
                </a:solidFill>
                <a:effectLst/>
                <a:uLnTx/>
                <a:uFillTx/>
                <a:latin typeface="Calibri" panose="020F0502020204030204"/>
                <a:sym typeface="IBM Plex Sans SemiBold"/>
              </a:rPr>
              <a:t>Risk the Technology Introduces to Organization</a:t>
            </a:r>
          </a:p>
          <a:p>
            <a:pPr algn="ctr"/>
            <a:endParaRPr lang="en-US">
              <a:solidFill>
                <a:srgbClr val="44546A"/>
              </a:solidFill>
            </a:endParaRPr>
          </a:p>
        </p:txBody>
      </p:sp>
      <p:sp>
        <p:nvSpPr>
          <p:cNvPr id="6" name="HIGHLIGHT">
            <a:extLst>
              <a:ext uri="{FF2B5EF4-FFF2-40B4-BE49-F238E27FC236}">
                <a16:creationId xmlns:a16="http://schemas.microsoft.com/office/drawing/2014/main" id="{D94AB8E2-8F33-E1B8-A764-37FE40EC3572}"/>
              </a:ext>
            </a:extLst>
          </p:cNvPr>
          <p:cNvSpPr txBox="1"/>
          <p:nvPr/>
        </p:nvSpPr>
        <p:spPr>
          <a:xfrm>
            <a:off x="1804537" y="4121599"/>
            <a:ext cx="3087046" cy="1015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lvl1pPr algn="ctr">
              <a:defRPr sz="1400">
                <a:solidFill>
                  <a:srgbClr val="FFFFFF"/>
                </a:solidFill>
                <a:latin typeface="IBM Plex Sans SemiBold"/>
                <a:ea typeface="IBM Plex Sans SemiBold"/>
                <a:cs typeface="IBM Plex Sans SemiBold"/>
                <a:sym typeface="IBM Plex Sans SemiBold"/>
              </a:defRPr>
            </a:lvl1pPr>
          </a:lstStyle>
          <a:p>
            <a:pPr marL="0" marR="0" lvl="0" indent="0"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a:noFill/>
                </a:ln>
                <a:solidFill>
                  <a:srgbClr val="44546A"/>
                </a:solidFill>
                <a:effectLst/>
                <a:uLnTx/>
                <a:uFillTx/>
                <a:latin typeface="Calibri" panose="020F0502020204030204"/>
                <a:sym typeface="IBM Plex Sans SemiBold"/>
              </a:rPr>
              <a:t>How much risk will the organization incur relative to the value it brings?</a:t>
            </a:r>
          </a:p>
        </p:txBody>
      </p:sp>
      <p:cxnSp>
        <p:nvCxnSpPr>
          <p:cNvPr id="7" name="Straight Connector 6">
            <a:extLst>
              <a:ext uri="{FF2B5EF4-FFF2-40B4-BE49-F238E27FC236}">
                <a16:creationId xmlns:a16="http://schemas.microsoft.com/office/drawing/2014/main" id="{4F099658-02CF-A7E3-E049-24376C0F7F51}"/>
              </a:ext>
            </a:extLst>
          </p:cNvPr>
          <p:cNvCxnSpPr>
            <a:cxnSpLocks/>
          </p:cNvCxnSpPr>
          <p:nvPr/>
        </p:nvCxnSpPr>
        <p:spPr>
          <a:xfrm>
            <a:off x="1219785" y="3884970"/>
            <a:ext cx="4256551" cy="0"/>
          </a:xfrm>
          <a:prstGeom prst="line">
            <a:avLst/>
          </a:prstGeom>
          <a:ln>
            <a:solidFill>
              <a:srgbClr val="44546A"/>
            </a:solidFill>
          </a:ln>
        </p:spPr>
        <p:style>
          <a:lnRef idx="1">
            <a:schemeClr val="accent1"/>
          </a:lnRef>
          <a:fillRef idx="0">
            <a:schemeClr val="accent1"/>
          </a:fillRef>
          <a:effectRef idx="0">
            <a:schemeClr val="accent1"/>
          </a:effectRef>
          <a:fontRef idx="minor">
            <a:schemeClr val="tx1"/>
          </a:fontRef>
        </p:style>
      </p:cxnSp>
      <p:pic>
        <p:nvPicPr>
          <p:cNvPr id="2" name="Graphic 1" descr="Fence outline">
            <a:extLst>
              <a:ext uri="{FF2B5EF4-FFF2-40B4-BE49-F238E27FC236}">
                <a16:creationId xmlns:a16="http://schemas.microsoft.com/office/drawing/2014/main" id="{100C73C6-EF9C-4F0F-2677-768BFC0E71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0860" y="1808520"/>
            <a:ext cx="914400" cy="914400"/>
          </a:xfrm>
          <a:prstGeom prst="rect">
            <a:avLst/>
          </a:prstGeom>
        </p:spPr>
      </p:pic>
    </p:spTree>
    <p:extLst>
      <p:ext uri="{BB962C8B-B14F-4D97-AF65-F5344CB8AC3E}">
        <p14:creationId xmlns:p14="http://schemas.microsoft.com/office/powerpoint/2010/main" val="1507387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EC6282-2A2E-FCCE-49CF-5C147F8B4D6E}"/>
              </a:ext>
            </a:extLst>
          </p:cNvPr>
          <p:cNvSpPr>
            <a:spLocks noGrp="1"/>
          </p:cNvSpPr>
          <p:nvPr>
            <p:ph type="body" sz="quarter" idx="11"/>
          </p:nvPr>
        </p:nvSpPr>
        <p:spPr/>
        <p:txBody>
          <a:bodyPr/>
          <a:lstStyle/>
          <a:p>
            <a:r>
              <a:rPr lang="en-US"/>
              <a:t>#3 Incident Response &amp; Resiliency </a:t>
            </a:r>
          </a:p>
        </p:txBody>
      </p:sp>
      <p:sp>
        <p:nvSpPr>
          <p:cNvPr id="4" name="Text Placeholder 3">
            <a:extLst>
              <a:ext uri="{FF2B5EF4-FFF2-40B4-BE49-F238E27FC236}">
                <a16:creationId xmlns:a16="http://schemas.microsoft.com/office/drawing/2014/main" id="{A9F17C7D-8284-4E1C-D50E-ED70F9B1C568}"/>
              </a:ext>
            </a:extLst>
          </p:cNvPr>
          <p:cNvSpPr>
            <a:spLocks noGrp="1"/>
          </p:cNvSpPr>
          <p:nvPr>
            <p:ph type="body" sz="quarter" idx="12"/>
          </p:nvPr>
        </p:nvSpPr>
        <p:spPr>
          <a:solidFill>
            <a:schemeClr val="accent1"/>
          </a:solidFill>
        </p:spPr>
        <p:txBody>
          <a:bodyPr/>
          <a:lstStyle/>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endParaRPr>
          </a:p>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endParaRPr>
          </a:p>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rPr>
              <a:t>Maturity of Security </a:t>
            </a:r>
            <a:r>
              <a:rPr lang="en-US" sz="2800" b="1">
                <a:solidFill>
                  <a:schemeClr val="bg1"/>
                </a:solidFill>
                <a:latin typeface="Calibri" panose="020F0502020204030204"/>
              </a:rPr>
              <a:t>Program, Practices &amp; Controls</a:t>
            </a:r>
            <a:endParaRPr kumimoji="0" lang="en-US" sz="2800" b="1" i="0" u="none" strike="noStrike" kern="1200" cap="none" spc="0" normalizeH="0" baseline="0" noProof="0">
              <a:ln>
                <a:noFill/>
              </a:ln>
              <a:solidFill>
                <a:schemeClr val="bg1"/>
              </a:solidFill>
              <a:effectLst/>
              <a:uLnTx/>
              <a:uFillTx/>
              <a:latin typeface="Calibri" panose="020F0502020204030204"/>
              <a:sym typeface="IBM Plex Sans SemiBold"/>
            </a:endParaRPr>
          </a:p>
          <a:p>
            <a:pPr algn="ctr"/>
            <a:endParaRPr lang="en-US" sz="2800">
              <a:solidFill>
                <a:schemeClr val="bg1"/>
              </a:solidFill>
            </a:endParaRPr>
          </a:p>
        </p:txBody>
      </p:sp>
      <p:sp>
        <p:nvSpPr>
          <p:cNvPr id="11" name="Text Placeholder 10">
            <a:extLst>
              <a:ext uri="{FF2B5EF4-FFF2-40B4-BE49-F238E27FC236}">
                <a16:creationId xmlns:a16="http://schemas.microsoft.com/office/drawing/2014/main" id="{945DF717-E295-9430-BF6A-69AEE60DAAE7}"/>
              </a:ext>
            </a:extLst>
          </p:cNvPr>
          <p:cNvSpPr>
            <a:spLocks noGrp="1"/>
          </p:cNvSpPr>
          <p:nvPr>
            <p:ph type="body" sz="quarter" idx="4294967295"/>
          </p:nvPr>
        </p:nvSpPr>
        <p:spPr>
          <a:xfrm>
            <a:off x="6254450" y="554459"/>
            <a:ext cx="5484812" cy="6232525"/>
          </a:xfrm>
          <a:prstGeom prst="rect">
            <a:avLst/>
          </a:prstGeom>
        </p:spPr>
        <p:txBody>
          <a:bodyPr/>
          <a:lstStyle/>
          <a:p>
            <a:pPr marR="0" lvl="0" algn="l" defTabSz="914400" rtl="0" eaLnBrk="1" fontAlgn="auto" latinLnBrk="0" hangingPunct="1">
              <a:lnSpc>
                <a:spcPct val="150000"/>
              </a:lnSpc>
              <a:spcBef>
                <a:spcPts val="400"/>
              </a:spcBef>
              <a:spcAft>
                <a:spcPts val="400"/>
              </a:spcAft>
              <a:buClrTx/>
              <a:buSzTx/>
              <a:tabLst/>
              <a:defRPr/>
            </a:pPr>
            <a:r>
              <a:rPr lang="en-US" sz="1800" b="1">
                <a:solidFill>
                  <a:srgbClr val="44546A"/>
                </a:solidFill>
                <a:latin typeface="Calibri" panose="020F0502020204030204"/>
              </a:rPr>
              <a:t>What CISOs want to know</a:t>
            </a:r>
          </a:p>
          <a:p>
            <a:pPr marL="285750" marR="0" lvl="0" indent="-285750" algn="l" defTabSz="914400" rtl="0" eaLnBrk="1" fontAlgn="auto" latinLnBrk="0" hangingPunct="1">
              <a:lnSpc>
                <a:spcPct val="150000"/>
              </a:lnSpc>
              <a:spcBef>
                <a:spcPts val="400"/>
              </a:spcBef>
              <a:spcAft>
                <a:spcPts val="400"/>
              </a:spcAft>
              <a:buClrTx/>
              <a:buSzTx/>
              <a:buFont typeface="Arial" panose="020B0604020202020204" pitchFamily="34" charset="0"/>
              <a:buChar char="•"/>
              <a:tabLst/>
              <a:defRPr/>
            </a:pPr>
            <a:r>
              <a:rPr lang="en-US" sz="1600">
                <a:solidFill>
                  <a:srgbClr val="44546A"/>
                </a:solidFill>
                <a:latin typeface="Calibri" panose="020F0502020204030204"/>
              </a:rPr>
              <a:t>How the vendor monitors their environment for threats</a:t>
            </a:r>
          </a:p>
          <a:p>
            <a:pPr marL="285750" marR="0" lvl="0" indent="-285750" algn="l" defTabSz="914400" rtl="0" eaLnBrk="1" fontAlgn="auto" latinLnBrk="0" hangingPunct="1">
              <a:lnSpc>
                <a:spcPct val="150000"/>
              </a:lnSpc>
              <a:spcBef>
                <a:spcPts val="400"/>
              </a:spcBef>
              <a:spcAft>
                <a:spcPts val="400"/>
              </a:spcAft>
              <a:buClrTx/>
              <a:buSzTx/>
              <a:buFont typeface="Arial" panose="020B0604020202020204" pitchFamily="34" charset="0"/>
              <a:buChar char="•"/>
              <a:tabLst/>
              <a:defRPr/>
            </a:pPr>
            <a:r>
              <a:rPr lang="en-US" sz="1600">
                <a:solidFill>
                  <a:srgbClr val="44546A"/>
                </a:solidFill>
                <a:latin typeface="Calibri" panose="020F0502020204030204"/>
              </a:rPr>
              <a:t>The ability to detect and respond to a threat actor</a:t>
            </a:r>
          </a:p>
          <a:p>
            <a:pPr marL="285750" marR="0" lvl="0" indent="-285750" algn="l" defTabSz="914400" rtl="0" eaLnBrk="1" fontAlgn="auto" latinLnBrk="0" hangingPunct="1">
              <a:lnSpc>
                <a:spcPct val="150000"/>
              </a:lnSpc>
              <a:spcBef>
                <a:spcPts val="400"/>
              </a:spcBef>
              <a:spcAft>
                <a:spcPts val="400"/>
              </a:spcAft>
              <a:buClrTx/>
              <a:buSzTx/>
              <a:buFont typeface="Arial" panose="020B0604020202020204" pitchFamily="34" charset="0"/>
              <a:buChar char="•"/>
              <a:tabLst/>
              <a:defRPr/>
            </a:pPr>
            <a:r>
              <a:rPr lang="en-US" sz="1600">
                <a:solidFill>
                  <a:srgbClr val="44546A"/>
                </a:solidFill>
                <a:latin typeface="Calibri" panose="020F0502020204030204"/>
              </a:rPr>
              <a:t>Availability of the platform if an incident occurs and</a:t>
            </a:r>
          </a:p>
          <a:p>
            <a:pPr marL="285750" marR="0" lvl="0" indent="-285750" algn="l" defTabSz="914400" rtl="0" eaLnBrk="1" fontAlgn="auto" latinLnBrk="0" hangingPunct="1">
              <a:lnSpc>
                <a:spcPct val="150000"/>
              </a:lnSpc>
              <a:spcBef>
                <a:spcPts val="400"/>
              </a:spcBef>
              <a:spcAft>
                <a:spcPts val="400"/>
              </a:spcAft>
              <a:buClrTx/>
              <a:buSzTx/>
              <a:buFont typeface="Arial" panose="020B0604020202020204" pitchFamily="34" charset="0"/>
              <a:buChar char="•"/>
              <a:tabLst/>
              <a:defRPr/>
            </a:pPr>
            <a:r>
              <a:rPr lang="en-US" sz="1600">
                <a:solidFill>
                  <a:srgbClr val="44546A"/>
                </a:solidFill>
                <a:latin typeface="Calibri" panose="020F0502020204030204"/>
              </a:rPr>
              <a:t>The vendors ability to recover from an attack</a:t>
            </a:r>
          </a:p>
          <a:p>
            <a:pPr marL="285750" marR="0" lvl="0" indent="-285750" algn="l" defTabSz="914400" rtl="0" eaLnBrk="1" fontAlgn="auto" latinLnBrk="0" hangingPunct="1">
              <a:lnSpc>
                <a:spcPct val="150000"/>
              </a:lnSpc>
              <a:spcBef>
                <a:spcPts val="400"/>
              </a:spcBef>
              <a:spcAft>
                <a:spcPts val="400"/>
              </a:spcAft>
              <a:buClrTx/>
              <a:buSzTx/>
              <a:buFont typeface="Arial" panose="020B0604020202020204" pitchFamily="34" charset="0"/>
              <a:buChar char="•"/>
              <a:tabLst/>
              <a:defRPr/>
            </a:pPr>
            <a:r>
              <a:rPr lang="en-US" sz="1600">
                <a:solidFill>
                  <a:srgbClr val="44546A"/>
                </a:solidFill>
                <a:latin typeface="Calibri" panose="020F0502020204030204"/>
              </a:rPr>
              <a:t>Ability to</a:t>
            </a:r>
            <a:r>
              <a:rPr kumimoji="0" lang="en-US" sz="1600" b="0" i="0" u="none" strike="noStrike" kern="1200" cap="none" spc="0" normalizeH="0" baseline="0" noProof="0">
                <a:ln>
                  <a:noFill/>
                </a:ln>
                <a:solidFill>
                  <a:srgbClr val="44546A"/>
                </a:solidFill>
                <a:effectLst/>
                <a:uLnTx/>
                <a:uFillTx/>
                <a:latin typeface="Calibri" panose="020F0502020204030204"/>
                <a:sym typeface="IBM Plex Sans"/>
              </a:rPr>
              <a:t> notify and collaborate during an incident</a:t>
            </a:r>
          </a:p>
          <a:p>
            <a:pPr marL="0" marR="0" lvl="0" indent="0" algn="l" defTabSz="914400" rtl="0" eaLnBrk="1" fontAlgn="auto" latinLnBrk="0" hangingPunct="1">
              <a:lnSpc>
                <a:spcPct val="150000"/>
              </a:lnSpc>
              <a:spcBef>
                <a:spcPts val="400"/>
              </a:spcBef>
              <a:spcAft>
                <a:spcPts val="400"/>
              </a:spcAft>
              <a:buClrTx/>
              <a:buSzTx/>
              <a:buNone/>
              <a:tabLst/>
              <a:defRPr/>
            </a:pPr>
            <a:r>
              <a:rPr lang="en-US" sz="1800" b="1">
                <a:solidFill>
                  <a:srgbClr val="44546A"/>
                </a:solidFill>
                <a:latin typeface="Calibri" panose="020F0502020204030204"/>
              </a:rPr>
              <a:t>Common Pitfalls for Vendors</a:t>
            </a:r>
          </a:p>
          <a:p>
            <a:pPr marL="285750" indent="-285750">
              <a:lnSpc>
                <a:spcPct val="150000"/>
              </a:lnSpc>
              <a:spcBef>
                <a:spcPts val="400"/>
              </a:spcBef>
              <a:spcAft>
                <a:spcPts val="400"/>
              </a:spcAft>
              <a:buFont typeface="Arial" panose="020B0604020202020204" pitchFamily="34" charset="0"/>
              <a:buChar char="•"/>
              <a:defRPr/>
            </a:pPr>
            <a:r>
              <a:rPr kumimoji="0" lang="en-US" sz="1600" b="0" i="0" u="none" strike="noStrike" kern="1200" cap="none" spc="0" normalizeH="0" baseline="0" noProof="0">
                <a:ln>
                  <a:noFill/>
                </a:ln>
                <a:solidFill>
                  <a:srgbClr val="44546A"/>
                </a:solidFill>
                <a:effectLst/>
                <a:uLnTx/>
                <a:uFillTx/>
                <a:latin typeface="Calibri" panose="020F0502020204030204"/>
                <a:sym typeface="IBM Plex Sans"/>
              </a:rPr>
              <a:t>Committing to terms in a business associate agreement it cannot meet</a:t>
            </a:r>
          </a:p>
          <a:p>
            <a:pPr marL="285750" indent="-285750">
              <a:lnSpc>
                <a:spcPct val="150000"/>
              </a:lnSpc>
              <a:spcBef>
                <a:spcPts val="400"/>
              </a:spcBef>
              <a:spcAft>
                <a:spcPts val="400"/>
              </a:spcAft>
              <a:buFont typeface="Arial" panose="020B0604020202020204" pitchFamily="34" charset="0"/>
              <a:buChar char="•"/>
              <a:defRPr/>
            </a:pPr>
            <a:r>
              <a:rPr lang="en-US" sz="1600">
                <a:solidFill>
                  <a:srgbClr val="44546A"/>
                </a:solidFill>
                <a:latin typeface="Calibri" panose="020F0502020204030204"/>
              </a:rPr>
              <a:t>Lack of incident response plan</a:t>
            </a:r>
          </a:p>
          <a:p>
            <a:pPr marL="285750" indent="-285750">
              <a:lnSpc>
                <a:spcPct val="150000"/>
              </a:lnSpc>
              <a:spcBef>
                <a:spcPts val="400"/>
              </a:spcBef>
              <a:spcAft>
                <a:spcPts val="400"/>
              </a:spcAft>
              <a:buFont typeface="Arial" panose="020B0604020202020204" pitchFamily="34" charset="0"/>
              <a:buChar char="•"/>
              <a:defRPr/>
            </a:pPr>
            <a:r>
              <a:rPr lang="en-US" sz="1600">
                <a:solidFill>
                  <a:srgbClr val="44546A"/>
                </a:solidFill>
                <a:latin typeface="Calibri" panose="020F0502020204030204"/>
              </a:rPr>
              <a:t>No business continuity or disaster recovery process</a:t>
            </a:r>
          </a:p>
          <a:p>
            <a:pPr marR="0" lvl="0" algn="l" defTabSz="914400" rtl="0" eaLnBrk="1" fontAlgn="auto" latinLnBrk="0" hangingPunct="1">
              <a:lnSpc>
                <a:spcPct val="150000"/>
              </a:lnSpc>
              <a:spcBef>
                <a:spcPts val="300"/>
              </a:spcBef>
              <a:spcAft>
                <a:spcPts val="600"/>
              </a:spcAft>
              <a:buClrTx/>
              <a:buSzTx/>
              <a:tabLst/>
              <a:defRPr/>
            </a:pPr>
            <a:endParaRPr kumimoji="0" lang="en-US" sz="1800" b="0" i="0" u="none" strike="noStrike" kern="1200" cap="none" spc="0" normalizeH="0" baseline="0" noProof="0">
              <a:ln>
                <a:noFill/>
              </a:ln>
              <a:solidFill>
                <a:srgbClr val="44546A"/>
              </a:solidFill>
              <a:effectLst/>
              <a:uLnTx/>
              <a:uFillTx/>
              <a:latin typeface="Calibri" panose="020F0502020204030204"/>
              <a:sym typeface="IBM Plex Sans"/>
            </a:endParaRPr>
          </a:p>
          <a:p>
            <a:pPr marR="0" lvl="0" algn="l" defTabSz="914400" rtl="0" eaLnBrk="1" fontAlgn="auto" latinLnBrk="0" hangingPunct="1">
              <a:lnSpc>
                <a:spcPct val="150000"/>
              </a:lnSpc>
              <a:spcBef>
                <a:spcPts val="300"/>
              </a:spcBef>
              <a:spcAft>
                <a:spcPts val="600"/>
              </a:spcAft>
              <a:buClrTx/>
              <a:buSzTx/>
              <a:tabLst/>
              <a:defRPr/>
            </a:pPr>
            <a:endParaRPr lang="en-US" sz="1600">
              <a:solidFill>
                <a:srgbClr val="44546A"/>
              </a:solidFill>
              <a:latin typeface="Calibri" panose="020F0502020204030204"/>
            </a:endParaRPr>
          </a:p>
        </p:txBody>
      </p:sp>
      <p:sp>
        <p:nvSpPr>
          <p:cNvPr id="9" name="HIGHLIGHT">
            <a:extLst>
              <a:ext uri="{FF2B5EF4-FFF2-40B4-BE49-F238E27FC236}">
                <a16:creationId xmlns:a16="http://schemas.microsoft.com/office/drawing/2014/main" id="{ACAFF910-B411-ED69-0A3F-DD76712669A7}"/>
              </a:ext>
            </a:extLst>
          </p:cNvPr>
          <p:cNvSpPr txBox="1"/>
          <p:nvPr/>
        </p:nvSpPr>
        <p:spPr>
          <a:xfrm>
            <a:off x="1652137" y="3969199"/>
            <a:ext cx="3087046" cy="1695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400">
                <a:solidFill>
                  <a:srgbClr val="FFFFFF"/>
                </a:solidFill>
                <a:latin typeface="IBM Plex Sans SemiBold"/>
                <a:ea typeface="IBM Plex Sans SemiBold"/>
                <a:cs typeface="IBM Plex Sans SemiBold"/>
                <a:sym typeface="IBM Plex Sans SemiBold"/>
              </a:defRPr>
            </a:lvl1pPr>
          </a:lstStyle>
          <a:p>
            <a:pPr marL="0" marR="0" lvl="0" indent="0"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sym typeface="IBM Plex Sans SemiBold"/>
              </a:rPr>
              <a:t>Can we trust that the digital health company has</a:t>
            </a:r>
            <a:r>
              <a:rPr lang="en-US" sz="2000">
                <a:latin typeface="Calibri" panose="020F0502020204030204"/>
              </a:rPr>
              <a:t> a reasonable and appropriate level of </a:t>
            </a:r>
            <a:r>
              <a:rPr kumimoji="0" lang="en-US" sz="2000" b="0" i="0" u="none" strike="noStrike" kern="1200" cap="none" spc="0" normalizeH="0" baseline="0" noProof="0">
                <a:ln>
                  <a:noFill/>
                </a:ln>
                <a:effectLst/>
                <a:uLnTx/>
                <a:uFillTx/>
                <a:latin typeface="Calibri" panose="020F0502020204030204"/>
                <a:sym typeface="IBM Plex Sans SemiBold"/>
              </a:rPr>
              <a:t>security program maturity?</a:t>
            </a:r>
            <a:endParaRPr kumimoji="0" sz="2000" b="0" i="0" u="none" strike="noStrike" kern="1200" cap="none" spc="0" normalizeH="0" baseline="0" noProof="0">
              <a:ln>
                <a:noFill/>
              </a:ln>
              <a:effectLst/>
              <a:uLnTx/>
              <a:uFillTx/>
              <a:latin typeface="Calibri" panose="020F0502020204030204"/>
              <a:sym typeface="IBM Plex Sans SemiBold"/>
            </a:endParaRPr>
          </a:p>
        </p:txBody>
      </p:sp>
      <p:cxnSp>
        <p:nvCxnSpPr>
          <p:cNvPr id="10" name="Straight Connector 9">
            <a:extLst>
              <a:ext uri="{FF2B5EF4-FFF2-40B4-BE49-F238E27FC236}">
                <a16:creationId xmlns:a16="http://schemas.microsoft.com/office/drawing/2014/main" id="{8ED32B11-F761-78AD-5628-291522E78471}"/>
              </a:ext>
            </a:extLst>
          </p:cNvPr>
          <p:cNvCxnSpPr>
            <a:cxnSpLocks/>
          </p:cNvCxnSpPr>
          <p:nvPr/>
        </p:nvCxnSpPr>
        <p:spPr>
          <a:xfrm>
            <a:off x="1067385" y="3732570"/>
            <a:ext cx="42565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Fence outline">
            <a:extLst>
              <a:ext uri="{FF2B5EF4-FFF2-40B4-BE49-F238E27FC236}">
                <a16:creationId xmlns:a16="http://schemas.microsoft.com/office/drawing/2014/main" id="{B05C93DB-751E-CC60-3E8B-D78F6F8E45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8460" y="1656120"/>
            <a:ext cx="914400" cy="914400"/>
          </a:xfrm>
          <a:prstGeom prst="rect">
            <a:avLst/>
          </a:prstGeom>
        </p:spPr>
      </p:pic>
      <p:sp>
        <p:nvSpPr>
          <p:cNvPr id="2" name="Text Placeholder 3">
            <a:extLst>
              <a:ext uri="{FF2B5EF4-FFF2-40B4-BE49-F238E27FC236}">
                <a16:creationId xmlns:a16="http://schemas.microsoft.com/office/drawing/2014/main" id="{4FD8571A-EB0D-B0B0-A52B-805960C6F7D2}"/>
              </a:ext>
            </a:extLst>
          </p:cNvPr>
          <p:cNvSpPr txBox="1">
            <a:spLocks/>
          </p:cNvSpPr>
          <p:nvPr/>
        </p:nvSpPr>
        <p:spPr>
          <a:xfrm>
            <a:off x="452738" y="1656122"/>
            <a:ext cx="5485847" cy="4152899"/>
          </a:xfrm>
          <a:prstGeom prst="rect">
            <a:avLst/>
          </a:prstGeom>
          <a:solidFill>
            <a:schemeClr val="bg2">
              <a:lumMod val="20000"/>
              <a:lumOff val="80000"/>
              <a:alpha val="30000"/>
            </a:schemeClr>
          </a:solidFill>
          <a:ln>
            <a:noFill/>
          </a:ln>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5000"/>
              </a:lnSpc>
              <a:spcBef>
                <a:spcPts val="0"/>
              </a:spcBef>
              <a:buFontTx/>
              <a:buNone/>
              <a:defRPr/>
            </a:pPr>
            <a:endParaRPr lang="en-US" b="1">
              <a:solidFill>
                <a:srgbClr val="44546A"/>
              </a:solidFill>
              <a:latin typeface="Calibri" panose="020F0502020204030204"/>
              <a:sym typeface="IBM Plex Sans SemiBold"/>
            </a:endParaRPr>
          </a:p>
          <a:p>
            <a:pPr marL="0" indent="0" algn="ctr">
              <a:lnSpc>
                <a:spcPct val="105000"/>
              </a:lnSpc>
              <a:spcBef>
                <a:spcPts val="0"/>
              </a:spcBef>
              <a:buFontTx/>
              <a:buNone/>
              <a:defRPr/>
            </a:pPr>
            <a:endParaRPr lang="en-US" b="1">
              <a:solidFill>
                <a:srgbClr val="44546A"/>
              </a:solidFill>
              <a:latin typeface="Calibri" panose="020F0502020204030204"/>
              <a:sym typeface="IBM Plex Sans SemiBold"/>
            </a:endParaRPr>
          </a:p>
          <a:p>
            <a:pPr marL="0" indent="0" algn="ctr">
              <a:lnSpc>
                <a:spcPct val="105000"/>
              </a:lnSpc>
              <a:spcBef>
                <a:spcPts val="0"/>
              </a:spcBef>
              <a:buFontTx/>
              <a:buNone/>
              <a:defRPr/>
            </a:pPr>
            <a:r>
              <a:rPr lang="en-US" b="1">
                <a:solidFill>
                  <a:srgbClr val="44546A"/>
                </a:solidFill>
                <a:latin typeface="Calibri" panose="020F0502020204030204"/>
                <a:sym typeface="IBM Plex Sans SemiBold"/>
              </a:rPr>
              <a:t>Resiliency of the Vendor or Technology if an Attack or Breach Occurs</a:t>
            </a:r>
          </a:p>
          <a:p>
            <a:pPr algn="ctr"/>
            <a:endParaRPr lang="en-US">
              <a:solidFill>
                <a:srgbClr val="44546A"/>
              </a:solidFill>
            </a:endParaRPr>
          </a:p>
        </p:txBody>
      </p:sp>
      <p:sp>
        <p:nvSpPr>
          <p:cNvPr id="12" name="HIGHLIGHT">
            <a:extLst>
              <a:ext uri="{FF2B5EF4-FFF2-40B4-BE49-F238E27FC236}">
                <a16:creationId xmlns:a16="http://schemas.microsoft.com/office/drawing/2014/main" id="{6005AEEE-34E1-6D6A-5B12-43F70A986CE9}"/>
              </a:ext>
            </a:extLst>
          </p:cNvPr>
          <p:cNvSpPr txBox="1"/>
          <p:nvPr/>
        </p:nvSpPr>
        <p:spPr>
          <a:xfrm>
            <a:off x="1405497" y="4397868"/>
            <a:ext cx="3580327"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400">
                <a:solidFill>
                  <a:srgbClr val="FFFFFF"/>
                </a:solidFill>
                <a:latin typeface="IBM Plex Sans SemiBold"/>
                <a:ea typeface="IBM Plex Sans SemiBold"/>
                <a:cs typeface="IBM Plex Sans SemiBold"/>
                <a:sym typeface="IBM Plex Sans SemiBold"/>
              </a:defRPr>
            </a:lvl1pPr>
          </a:lstStyle>
          <a:p>
            <a:pPr marL="0" marR="0" lvl="0" indent="0" defTabSz="914400" rtl="0" eaLnBrk="1" fontAlgn="auto" latinLnBrk="0" hangingPunct="1">
              <a:spcBef>
                <a:spcPts val="0"/>
              </a:spcBef>
              <a:spcAft>
                <a:spcPts val="0"/>
              </a:spcAft>
              <a:buClrTx/>
              <a:buSzTx/>
              <a:buFontTx/>
              <a:buNone/>
              <a:tabLst/>
              <a:defRPr/>
            </a:pPr>
            <a:r>
              <a:rPr lang="en-US" sz="2000">
                <a:solidFill>
                  <a:srgbClr val="44546A"/>
                </a:solidFill>
                <a:latin typeface="Calibri" panose="020F0502020204030204"/>
              </a:rPr>
              <a:t>How well can the vendor detect, respond, and recover from an attack?</a:t>
            </a:r>
            <a:endParaRPr kumimoji="0" lang="en-US" sz="2000" b="0" i="0" u="none" strike="noStrike" kern="1200" cap="none" spc="0" normalizeH="0" baseline="0" noProof="0">
              <a:ln>
                <a:noFill/>
              </a:ln>
              <a:solidFill>
                <a:srgbClr val="44546A"/>
              </a:solidFill>
              <a:effectLst/>
              <a:uLnTx/>
              <a:uFillTx/>
              <a:latin typeface="Calibri" panose="020F0502020204030204"/>
              <a:sym typeface="IBM Plex Sans SemiBold"/>
            </a:endParaRPr>
          </a:p>
        </p:txBody>
      </p:sp>
      <p:cxnSp>
        <p:nvCxnSpPr>
          <p:cNvPr id="13" name="Straight Connector 12">
            <a:extLst>
              <a:ext uri="{FF2B5EF4-FFF2-40B4-BE49-F238E27FC236}">
                <a16:creationId xmlns:a16="http://schemas.microsoft.com/office/drawing/2014/main" id="{1FEF771D-E5F9-FC90-96FB-A5F14E22D003}"/>
              </a:ext>
            </a:extLst>
          </p:cNvPr>
          <p:cNvCxnSpPr>
            <a:cxnSpLocks/>
          </p:cNvCxnSpPr>
          <p:nvPr/>
        </p:nvCxnSpPr>
        <p:spPr>
          <a:xfrm>
            <a:off x="1053097" y="4188715"/>
            <a:ext cx="4256551" cy="0"/>
          </a:xfrm>
          <a:prstGeom prst="line">
            <a:avLst/>
          </a:prstGeom>
          <a:ln>
            <a:solidFill>
              <a:srgbClr val="44546A"/>
            </a:solidFill>
          </a:ln>
        </p:spPr>
        <p:style>
          <a:lnRef idx="1">
            <a:schemeClr val="accent1"/>
          </a:lnRef>
          <a:fillRef idx="0">
            <a:schemeClr val="accent1"/>
          </a:fillRef>
          <a:effectRef idx="0">
            <a:schemeClr val="accent1"/>
          </a:effectRef>
          <a:fontRef idx="minor">
            <a:schemeClr val="tx1"/>
          </a:fontRef>
        </p:style>
      </p:cxnSp>
      <p:pic>
        <p:nvPicPr>
          <p:cNvPr id="16" name="Graphic 15" descr="Fence outline">
            <a:extLst>
              <a:ext uri="{FF2B5EF4-FFF2-40B4-BE49-F238E27FC236}">
                <a16:creationId xmlns:a16="http://schemas.microsoft.com/office/drawing/2014/main" id="{8925BD5A-D25A-1FBB-6994-9E167FBF09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0860" y="1808520"/>
            <a:ext cx="914400" cy="914400"/>
          </a:xfrm>
          <a:prstGeom prst="rect">
            <a:avLst/>
          </a:prstGeom>
        </p:spPr>
      </p:pic>
    </p:spTree>
    <p:extLst>
      <p:ext uri="{BB962C8B-B14F-4D97-AF65-F5344CB8AC3E}">
        <p14:creationId xmlns:p14="http://schemas.microsoft.com/office/powerpoint/2010/main" val="460993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6A7C449-F672-9374-E5D4-78905F3A66EA}"/>
              </a:ext>
            </a:extLst>
          </p:cNvPr>
          <p:cNvSpPr txBox="1">
            <a:spLocks/>
          </p:cNvSpPr>
          <p:nvPr/>
        </p:nvSpPr>
        <p:spPr>
          <a:xfrm>
            <a:off x="152400" y="2895600"/>
            <a:ext cx="5573062" cy="144780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32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ea typeface="+mn-lt"/>
                <a:cs typeface="+mn-lt"/>
              </a:rPr>
              <a:t>Managing Risk Across the Healthcare Ecosystem</a:t>
            </a:r>
            <a:endParaRPr lang="en-US" sz="1800" b="0"/>
          </a:p>
          <a:p>
            <a:r>
              <a:rPr lang="en-US" sz="2400" b="0"/>
              <a:t>Andrew Mahler &amp; Dave Bailey</a:t>
            </a:r>
            <a:endParaRPr lang="en-US"/>
          </a:p>
        </p:txBody>
      </p:sp>
    </p:spTree>
    <p:extLst>
      <p:ext uri="{BB962C8B-B14F-4D97-AF65-F5344CB8AC3E}">
        <p14:creationId xmlns:p14="http://schemas.microsoft.com/office/powerpoint/2010/main" val="352267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3A8D89-AB79-A926-A40E-5A2F1B3F93D4}"/>
              </a:ext>
            </a:extLst>
          </p:cNvPr>
          <p:cNvSpPr>
            <a:spLocks noGrp="1"/>
          </p:cNvSpPr>
          <p:nvPr>
            <p:ph type="body" sz="quarter" idx="11"/>
          </p:nvPr>
        </p:nvSpPr>
        <p:spPr/>
        <p:txBody>
          <a:bodyPr>
            <a:normAutofit fontScale="92500" lnSpcReduction="10000"/>
          </a:bodyPr>
          <a:lstStyle/>
          <a:p>
            <a:r>
              <a:rPr lang="en-US"/>
              <a:t>Emerging Technologies are Especially Worrisome </a:t>
            </a:r>
          </a:p>
        </p:txBody>
      </p:sp>
      <p:pic>
        <p:nvPicPr>
          <p:cNvPr id="4" name="Picture 3">
            <a:extLst>
              <a:ext uri="{FF2B5EF4-FFF2-40B4-BE49-F238E27FC236}">
                <a16:creationId xmlns:a16="http://schemas.microsoft.com/office/drawing/2014/main" id="{361785C3-6448-8278-4C69-4B34ECF82EF7}"/>
              </a:ext>
            </a:extLst>
          </p:cNvPr>
          <p:cNvPicPr>
            <a:picLocks noChangeAspect="1"/>
          </p:cNvPicPr>
          <p:nvPr/>
        </p:nvPicPr>
        <p:blipFill>
          <a:blip r:embed="rId2"/>
          <a:stretch>
            <a:fillRect/>
          </a:stretch>
        </p:blipFill>
        <p:spPr>
          <a:xfrm>
            <a:off x="5715000" y="2109216"/>
            <a:ext cx="5841643" cy="3317942"/>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1C65B0B-16DF-FA05-1DF4-0EF8F38053D1}"/>
              </a:ext>
            </a:extLst>
          </p:cNvPr>
          <p:cNvSpPr txBox="1"/>
          <p:nvPr/>
        </p:nvSpPr>
        <p:spPr>
          <a:xfrm>
            <a:off x="452738" y="2109216"/>
            <a:ext cx="4972702" cy="2957861"/>
          </a:xfrm>
          <a:prstGeom prst="rect">
            <a:avLst/>
          </a:prstGeom>
        </p:spPr>
        <p:txBody>
          <a:bodyPr vert="horz" wrap="square" lIns="91440" tIns="45720" rIns="91440" bIns="45720" rtlCol="0" anchor="t">
            <a:spAutoFit/>
          </a:bodyPr>
          <a:lstStyle/>
          <a:p>
            <a:pPr algn="l">
              <a:lnSpc>
                <a:spcPct val="150000"/>
              </a:lnSpc>
            </a:pPr>
            <a:r>
              <a:rPr lang="en-US" b="1">
                <a:solidFill>
                  <a:srgbClr val="44546A"/>
                </a:solidFill>
                <a:ea typeface="Arial" charset="0"/>
                <a:cs typeface="Calibri" panose="020F0502020204030204" pitchFamily="34" charset="0"/>
              </a:rPr>
              <a:t>HC3 Threat Brief highlighted 5 technologies in particular:</a:t>
            </a:r>
          </a:p>
          <a:p>
            <a:pPr marL="457200" indent="-457200" algn="l">
              <a:lnSpc>
                <a:spcPct val="150000"/>
              </a:lnSpc>
              <a:buAutoNum type="arabicPeriod"/>
            </a:pPr>
            <a:r>
              <a:rPr lang="en-US">
                <a:solidFill>
                  <a:srgbClr val="44546A"/>
                </a:solidFill>
                <a:ea typeface="Arial" charset="0"/>
                <a:cs typeface="Calibri" panose="020F0502020204030204" pitchFamily="34" charset="0"/>
              </a:rPr>
              <a:t>Artificial intelligence</a:t>
            </a:r>
          </a:p>
          <a:p>
            <a:pPr marL="457200" indent="-457200" algn="l">
              <a:lnSpc>
                <a:spcPct val="150000"/>
              </a:lnSpc>
              <a:buAutoNum type="arabicPeriod"/>
            </a:pPr>
            <a:r>
              <a:rPr lang="en-US">
                <a:solidFill>
                  <a:srgbClr val="44546A"/>
                </a:solidFill>
                <a:ea typeface="Arial" charset="0"/>
                <a:cs typeface="Calibri" panose="020F0502020204030204" pitchFamily="34" charset="0"/>
              </a:rPr>
              <a:t>5G cellular</a:t>
            </a:r>
          </a:p>
          <a:p>
            <a:pPr marL="457200" indent="-457200" algn="l">
              <a:lnSpc>
                <a:spcPct val="150000"/>
              </a:lnSpc>
              <a:buAutoNum type="arabicPeriod"/>
            </a:pPr>
            <a:r>
              <a:rPr lang="en-US">
                <a:solidFill>
                  <a:srgbClr val="44546A"/>
                </a:solidFill>
                <a:ea typeface="Arial" charset="0"/>
                <a:cs typeface="Calibri" panose="020F0502020204030204" pitchFamily="34" charset="0"/>
              </a:rPr>
              <a:t>Nanomedicine</a:t>
            </a:r>
          </a:p>
          <a:p>
            <a:pPr marL="457200" indent="-457200" algn="l">
              <a:lnSpc>
                <a:spcPct val="150000"/>
              </a:lnSpc>
              <a:buAutoNum type="arabicPeriod"/>
            </a:pPr>
            <a:r>
              <a:rPr lang="en-US">
                <a:solidFill>
                  <a:srgbClr val="44546A"/>
                </a:solidFill>
                <a:ea typeface="Arial" charset="0"/>
                <a:cs typeface="Calibri" panose="020F0502020204030204" pitchFamily="34" charset="0"/>
              </a:rPr>
              <a:t>Smart hospitals</a:t>
            </a:r>
          </a:p>
          <a:p>
            <a:pPr marL="457200" indent="-457200" algn="l">
              <a:lnSpc>
                <a:spcPct val="150000"/>
              </a:lnSpc>
              <a:buAutoNum type="arabicPeriod"/>
            </a:pPr>
            <a:r>
              <a:rPr lang="en-US">
                <a:solidFill>
                  <a:srgbClr val="44546A"/>
                </a:solidFill>
                <a:ea typeface="Arial" charset="0"/>
                <a:cs typeface="Calibri" panose="020F0502020204030204" pitchFamily="34" charset="0"/>
              </a:rPr>
              <a:t>Quantum computing and cryptography </a:t>
            </a:r>
          </a:p>
        </p:txBody>
      </p:sp>
    </p:spTree>
    <p:extLst>
      <p:ext uri="{BB962C8B-B14F-4D97-AF65-F5344CB8AC3E}">
        <p14:creationId xmlns:p14="http://schemas.microsoft.com/office/powerpoint/2010/main" val="1772127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047693-14CD-44A1-9CE1-BADE22E5C8E5}"/>
              </a:ext>
            </a:extLst>
          </p:cNvPr>
          <p:cNvSpPr>
            <a:spLocks noGrp="1"/>
          </p:cNvSpPr>
          <p:nvPr>
            <p:ph type="body" sz="quarter" idx="10"/>
          </p:nvPr>
        </p:nvSpPr>
        <p:spPr>
          <a:xfrm>
            <a:off x="139654" y="3128169"/>
            <a:ext cx="5573062" cy="1080974"/>
          </a:xfrm>
        </p:spPr>
        <p:txBody>
          <a:bodyPr>
            <a:normAutofit fontScale="25000" lnSpcReduction="20000"/>
          </a:bodyPr>
          <a:lstStyle/>
          <a:p>
            <a:r>
              <a:rPr lang="en-US" sz="14400"/>
              <a:t>Managing Risk = Know Your Adversary</a:t>
            </a:r>
          </a:p>
          <a:p>
            <a:endParaRPr lang="en-US"/>
          </a:p>
        </p:txBody>
      </p:sp>
    </p:spTree>
    <p:extLst>
      <p:ext uri="{BB962C8B-B14F-4D97-AF65-F5344CB8AC3E}">
        <p14:creationId xmlns:p14="http://schemas.microsoft.com/office/powerpoint/2010/main" val="812567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F7D578E-5AC8-70B7-327B-08FC8D4C4B36}"/>
              </a:ext>
            </a:extLst>
          </p:cNvPr>
          <p:cNvSpPr/>
          <p:nvPr/>
        </p:nvSpPr>
        <p:spPr>
          <a:xfrm>
            <a:off x="3075817" y="1907620"/>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Moderate</a:t>
            </a:r>
          </a:p>
        </p:txBody>
      </p:sp>
      <p:sp>
        <p:nvSpPr>
          <p:cNvPr id="4" name="Rounded Rectangle 3">
            <a:extLst>
              <a:ext uri="{FF2B5EF4-FFF2-40B4-BE49-F238E27FC236}">
                <a16:creationId xmlns:a16="http://schemas.microsoft.com/office/drawing/2014/main" id="{87116F56-64D1-B89D-5B3A-9D0711CDB5EB}"/>
              </a:ext>
            </a:extLst>
          </p:cNvPr>
          <p:cNvSpPr/>
          <p:nvPr/>
        </p:nvSpPr>
        <p:spPr>
          <a:xfrm>
            <a:off x="2362935" y="1907620"/>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Low</a:t>
            </a:r>
          </a:p>
        </p:txBody>
      </p:sp>
      <p:sp>
        <p:nvSpPr>
          <p:cNvPr id="6" name="Rounded Rectangle 5">
            <a:extLst>
              <a:ext uri="{FF2B5EF4-FFF2-40B4-BE49-F238E27FC236}">
                <a16:creationId xmlns:a16="http://schemas.microsoft.com/office/drawing/2014/main" id="{31EBC7F9-075B-790E-E1DB-43E10DF655B0}"/>
              </a:ext>
            </a:extLst>
          </p:cNvPr>
          <p:cNvSpPr/>
          <p:nvPr/>
        </p:nvSpPr>
        <p:spPr>
          <a:xfrm>
            <a:off x="1650053" y="1907619"/>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Very Low</a:t>
            </a:r>
          </a:p>
        </p:txBody>
      </p:sp>
      <p:sp>
        <p:nvSpPr>
          <p:cNvPr id="7" name="Rounded Rectangle 6">
            <a:extLst>
              <a:ext uri="{FF2B5EF4-FFF2-40B4-BE49-F238E27FC236}">
                <a16:creationId xmlns:a16="http://schemas.microsoft.com/office/drawing/2014/main" id="{BA5FB5F2-52EF-3AB1-5CF6-0BADA5FFFF7D}"/>
              </a:ext>
            </a:extLst>
          </p:cNvPr>
          <p:cNvSpPr/>
          <p:nvPr/>
        </p:nvSpPr>
        <p:spPr>
          <a:xfrm>
            <a:off x="3788699" y="1907619"/>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High</a:t>
            </a:r>
          </a:p>
        </p:txBody>
      </p:sp>
      <p:sp>
        <p:nvSpPr>
          <p:cNvPr id="8" name="Rounded Rectangle 7">
            <a:extLst>
              <a:ext uri="{FF2B5EF4-FFF2-40B4-BE49-F238E27FC236}">
                <a16:creationId xmlns:a16="http://schemas.microsoft.com/office/drawing/2014/main" id="{864DDE8F-1AF4-4778-A6DC-04E1F3A9FB29}"/>
              </a:ext>
            </a:extLst>
          </p:cNvPr>
          <p:cNvSpPr/>
          <p:nvPr/>
        </p:nvSpPr>
        <p:spPr>
          <a:xfrm>
            <a:off x="4501581" y="1907618"/>
            <a:ext cx="712882" cy="314325"/>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Very High</a:t>
            </a:r>
          </a:p>
        </p:txBody>
      </p:sp>
      <p:sp>
        <p:nvSpPr>
          <p:cNvPr id="9" name="TextBox 8">
            <a:extLst>
              <a:ext uri="{FF2B5EF4-FFF2-40B4-BE49-F238E27FC236}">
                <a16:creationId xmlns:a16="http://schemas.microsoft.com/office/drawing/2014/main" id="{61C7E02A-51F2-3138-984F-E41E5FC65336}"/>
              </a:ext>
            </a:extLst>
          </p:cNvPr>
          <p:cNvSpPr txBox="1"/>
          <p:nvPr/>
        </p:nvSpPr>
        <p:spPr>
          <a:xfrm>
            <a:off x="591203" y="1914323"/>
            <a:ext cx="1053245" cy="307777"/>
          </a:xfrm>
          <a:prstGeom prst="rect">
            <a:avLst/>
          </a:prstGeom>
          <a:noFill/>
        </p:spPr>
        <p:txBody>
          <a:bodyPr wrap="square" rtlCol="0">
            <a:spAutoFit/>
          </a:bodyPr>
          <a:lstStyle/>
          <a:p>
            <a:r>
              <a:rPr lang="en-US" sz="1400" b="1"/>
              <a:t>CAPABILITY</a:t>
            </a:r>
          </a:p>
        </p:txBody>
      </p:sp>
      <p:sp>
        <p:nvSpPr>
          <p:cNvPr id="10" name="Rectangle 9">
            <a:extLst>
              <a:ext uri="{FF2B5EF4-FFF2-40B4-BE49-F238E27FC236}">
                <a16:creationId xmlns:a16="http://schemas.microsoft.com/office/drawing/2014/main" id="{F4CD2EFA-F1E8-F88D-0CE6-47BF89C867B4}"/>
              </a:ext>
            </a:extLst>
          </p:cNvPr>
          <p:cNvSpPr/>
          <p:nvPr/>
        </p:nvSpPr>
        <p:spPr>
          <a:xfrm>
            <a:off x="5379707" y="1752600"/>
            <a:ext cx="5854627" cy="646331"/>
          </a:xfrm>
          <a:prstGeom prst="rect">
            <a:avLst/>
          </a:prstGeom>
        </p:spPr>
        <p:txBody>
          <a:bodyPr wrap="square">
            <a:spAutoFit/>
          </a:bodyPr>
          <a:lstStyle/>
          <a:p>
            <a:pPr>
              <a:defRPr/>
            </a:pPr>
            <a:r>
              <a:rPr lang="en-US" sz="1200" b="1"/>
              <a:t>The adversary has a very sophisticated level of expertise, is well-resourced, and can generate opportunities to support multiple successful, continuous, and coordinated attacks.</a:t>
            </a:r>
          </a:p>
        </p:txBody>
      </p:sp>
      <p:sp>
        <p:nvSpPr>
          <p:cNvPr id="11" name="Rounded Rectangle 10">
            <a:extLst>
              <a:ext uri="{FF2B5EF4-FFF2-40B4-BE49-F238E27FC236}">
                <a16:creationId xmlns:a16="http://schemas.microsoft.com/office/drawing/2014/main" id="{F170B767-4545-BACE-F060-85BA60EF0399}"/>
              </a:ext>
            </a:extLst>
          </p:cNvPr>
          <p:cNvSpPr/>
          <p:nvPr/>
        </p:nvSpPr>
        <p:spPr>
          <a:xfrm>
            <a:off x="3075817" y="2853774"/>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Moderate</a:t>
            </a:r>
          </a:p>
        </p:txBody>
      </p:sp>
      <p:sp>
        <p:nvSpPr>
          <p:cNvPr id="12" name="Rounded Rectangle 11">
            <a:extLst>
              <a:ext uri="{FF2B5EF4-FFF2-40B4-BE49-F238E27FC236}">
                <a16:creationId xmlns:a16="http://schemas.microsoft.com/office/drawing/2014/main" id="{5B669F07-3A90-10FD-AA6B-C90E0BD85729}"/>
              </a:ext>
            </a:extLst>
          </p:cNvPr>
          <p:cNvSpPr/>
          <p:nvPr/>
        </p:nvSpPr>
        <p:spPr>
          <a:xfrm>
            <a:off x="2362935" y="2853774"/>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Low</a:t>
            </a:r>
          </a:p>
        </p:txBody>
      </p:sp>
      <p:sp>
        <p:nvSpPr>
          <p:cNvPr id="13" name="Rounded Rectangle 12">
            <a:extLst>
              <a:ext uri="{FF2B5EF4-FFF2-40B4-BE49-F238E27FC236}">
                <a16:creationId xmlns:a16="http://schemas.microsoft.com/office/drawing/2014/main" id="{28A10EEC-2DB0-DEF2-4C94-EECF4D1CDD84}"/>
              </a:ext>
            </a:extLst>
          </p:cNvPr>
          <p:cNvSpPr/>
          <p:nvPr/>
        </p:nvSpPr>
        <p:spPr>
          <a:xfrm>
            <a:off x="1650053" y="2853773"/>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Very Low</a:t>
            </a:r>
          </a:p>
        </p:txBody>
      </p:sp>
      <p:sp>
        <p:nvSpPr>
          <p:cNvPr id="14" name="Rounded Rectangle 13">
            <a:extLst>
              <a:ext uri="{FF2B5EF4-FFF2-40B4-BE49-F238E27FC236}">
                <a16:creationId xmlns:a16="http://schemas.microsoft.com/office/drawing/2014/main" id="{4D68FCDC-38CD-6589-118E-D1F66EACC0D9}"/>
              </a:ext>
            </a:extLst>
          </p:cNvPr>
          <p:cNvSpPr/>
          <p:nvPr/>
        </p:nvSpPr>
        <p:spPr>
          <a:xfrm>
            <a:off x="3788699" y="2853773"/>
            <a:ext cx="712882" cy="314325"/>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bg1"/>
                </a:solidFill>
              </a:rPr>
              <a:t>High</a:t>
            </a:r>
          </a:p>
        </p:txBody>
      </p:sp>
      <p:sp>
        <p:nvSpPr>
          <p:cNvPr id="15" name="Rounded Rectangle 14">
            <a:extLst>
              <a:ext uri="{FF2B5EF4-FFF2-40B4-BE49-F238E27FC236}">
                <a16:creationId xmlns:a16="http://schemas.microsoft.com/office/drawing/2014/main" id="{024AC7D9-665F-0968-A51D-361D2D472EDC}"/>
              </a:ext>
            </a:extLst>
          </p:cNvPr>
          <p:cNvSpPr/>
          <p:nvPr/>
        </p:nvSpPr>
        <p:spPr>
          <a:xfrm>
            <a:off x="4501581" y="2853772"/>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Very High</a:t>
            </a:r>
          </a:p>
        </p:txBody>
      </p:sp>
      <p:sp>
        <p:nvSpPr>
          <p:cNvPr id="16" name="TextBox 15">
            <a:extLst>
              <a:ext uri="{FF2B5EF4-FFF2-40B4-BE49-F238E27FC236}">
                <a16:creationId xmlns:a16="http://schemas.microsoft.com/office/drawing/2014/main" id="{A5C270A7-238C-6A1B-25CD-9F8D3D2F393F}"/>
              </a:ext>
            </a:extLst>
          </p:cNvPr>
          <p:cNvSpPr txBox="1"/>
          <p:nvPr/>
        </p:nvSpPr>
        <p:spPr>
          <a:xfrm>
            <a:off x="636241" y="2853772"/>
            <a:ext cx="848567" cy="307777"/>
          </a:xfrm>
          <a:prstGeom prst="rect">
            <a:avLst/>
          </a:prstGeom>
          <a:noFill/>
        </p:spPr>
        <p:txBody>
          <a:bodyPr wrap="square" rtlCol="0">
            <a:spAutoFit/>
          </a:bodyPr>
          <a:lstStyle>
            <a:defPPr>
              <a:defRPr lang="en-US"/>
            </a:defPPr>
            <a:lvl1pPr>
              <a:defRPr sz="1400" b="1"/>
            </a:lvl1pPr>
          </a:lstStyle>
          <a:p>
            <a:r>
              <a:rPr lang="en-US"/>
              <a:t>INTENT</a:t>
            </a:r>
          </a:p>
        </p:txBody>
      </p:sp>
      <p:sp>
        <p:nvSpPr>
          <p:cNvPr id="17" name="Rectangle 16">
            <a:extLst>
              <a:ext uri="{FF2B5EF4-FFF2-40B4-BE49-F238E27FC236}">
                <a16:creationId xmlns:a16="http://schemas.microsoft.com/office/drawing/2014/main" id="{EC96FA90-42CA-CB59-C8D5-EFD4F04E2CC7}"/>
              </a:ext>
            </a:extLst>
          </p:cNvPr>
          <p:cNvSpPr/>
          <p:nvPr/>
        </p:nvSpPr>
        <p:spPr>
          <a:xfrm>
            <a:off x="5379707" y="2624088"/>
            <a:ext cx="5867327" cy="830997"/>
          </a:xfrm>
          <a:prstGeom prst="rect">
            <a:avLst/>
          </a:prstGeom>
        </p:spPr>
        <p:txBody>
          <a:bodyPr wrap="square">
            <a:spAutoFit/>
          </a:bodyPr>
          <a:lstStyle/>
          <a:p>
            <a:r>
              <a:rPr lang="en-US" sz="1200" b="1">
                <a:solidFill>
                  <a:schemeClr val="accent2"/>
                </a:solidFill>
              </a:rPr>
              <a:t>The adversary seeks to undermine, severely impede, or destroy a core mission or business function, program, or enterprise by exploiting a presence in the organization’s information systems or infrastructure. The adversary is concerned about disclosure of tradecraft only to the extent that it would impede its ability to complete stated goals.</a:t>
            </a:r>
          </a:p>
        </p:txBody>
      </p:sp>
      <p:sp>
        <p:nvSpPr>
          <p:cNvPr id="18" name="Rounded Rectangle 17">
            <a:extLst>
              <a:ext uri="{FF2B5EF4-FFF2-40B4-BE49-F238E27FC236}">
                <a16:creationId xmlns:a16="http://schemas.microsoft.com/office/drawing/2014/main" id="{9851DD7D-CB79-3F5F-E70F-0BE6AC97C255}"/>
              </a:ext>
            </a:extLst>
          </p:cNvPr>
          <p:cNvSpPr/>
          <p:nvPr/>
        </p:nvSpPr>
        <p:spPr>
          <a:xfrm>
            <a:off x="3075817" y="3787069"/>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Moderate</a:t>
            </a:r>
          </a:p>
        </p:txBody>
      </p:sp>
      <p:sp>
        <p:nvSpPr>
          <p:cNvPr id="19" name="Rounded Rectangle 18">
            <a:extLst>
              <a:ext uri="{FF2B5EF4-FFF2-40B4-BE49-F238E27FC236}">
                <a16:creationId xmlns:a16="http://schemas.microsoft.com/office/drawing/2014/main" id="{410E1A1B-06E8-4ABD-228F-7B5C6383EF99}"/>
              </a:ext>
            </a:extLst>
          </p:cNvPr>
          <p:cNvSpPr/>
          <p:nvPr/>
        </p:nvSpPr>
        <p:spPr>
          <a:xfrm>
            <a:off x="2362935" y="3787069"/>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Low</a:t>
            </a:r>
          </a:p>
        </p:txBody>
      </p:sp>
      <p:sp>
        <p:nvSpPr>
          <p:cNvPr id="20" name="Rounded Rectangle 19">
            <a:extLst>
              <a:ext uri="{FF2B5EF4-FFF2-40B4-BE49-F238E27FC236}">
                <a16:creationId xmlns:a16="http://schemas.microsoft.com/office/drawing/2014/main" id="{F6AC16CE-0906-01D3-A876-A1C9FF8B384F}"/>
              </a:ext>
            </a:extLst>
          </p:cNvPr>
          <p:cNvSpPr/>
          <p:nvPr/>
        </p:nvSpPr>
        <p:spPr>
          <a:xfrm>
            <a:off x="1650053" y="3787068"/>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Very Low</a:t>
            </a:r>
          </a:p>
        </p:txBody>
      </p:sp>
      <p:sp>
        <p:nvSpPr>
          <p:cNvPr id="21" name="Rounded Rectangle 20">
            <a:extLst>
              <a:ext uri="{FF2B5EF4-FFF2-40B4-BE49-F238E27FC236}">
                <a16:creationId xmlns:a16="http://schemas.microsoft.com/office/drawing/2014/main" id="{6E292254-B6AF-7211-CFCA-E9C211713164}"/>
              </a:ext>
            </a:extLst>
          </p:cNvPr>
          <p:cNvSpPr/>
          <p:nvPr/>
        </p:nvSpPr>
        <p:spPr>
          <a:xfrm>
            <a:off x="3788699" y="3787068"/>
            <a:ext cx="712882" cy="314325"/>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bg1"/>
                </a:solidFill>
              </a:rPr>
              <a:t>High</a:t>
            </a:r>
          </a:p>
        </p:txBody>
      </p:sp>
      <p:sp>
        <p:nvSpPr>
          <p:cNvPr id="22" name="Rounded Rectangle 21">
            <a:extLst>
              <a:ext uri="{FF2B5EF4-FFF2-40B4-BE49-F238E27FC236}">
                <a16:creationId xmlns:a16="http://schemas.microsoft.com/office/drawing/2014/main" id="{34CC235A-7AB8-7728-38FC-F5B63236DB8B}"/>
              </a:ext>
            </a:extLst>
          </p:cNvPr>
          <p:cNvSpPr/>
          <p:nvPr/>
        </p:nvSpPr>
        <p:spPr>
          <a:xfrm>
            <a:off x="4501581" y="3787067"/>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Very High</a:t>
            </a:r>
          </a:p>
        </p:txBody>
      </p:sp>
      <p:sp>
        <p:nvSpPr>
          <p:cNvPr id="23" name="TextBox 22">
            <a:extLst>
              <a:ext uri="{FF2B5EF4-FFF2-40B4-BE49-F238E27FC236}">
                <a16:creationId xmlns:a16="http://schemas.microsoft.com/office/drawing/2014/main" id="{6E8BAFF1-2D4A-BC94-643A-59AED128346B}"/>
              </a:ext>
            </a:extLst>
          </p:cNvPr>
          <p:cNvSpPr txBox="1"/>
          <p:nvPr/>
        </p:nvSpPr>
        <p:spPr>
          <a:xfrm>
            <a:off x="590552" y="3787067"/>
            <a:ext cx="1051225" cy="307777"/>
          </a:xfrm>
          <a:prstGeom prst="rect">
            <a:avLst/>
          </a:prstGeom>
          <a:noFill/>
        </p:spPr>
        <p:txBody>
          <a:bodyPr wrap="square" rtlCol="0">
            <a:spAutoFit/>
          </a:bodyPr>
          <a:lstStyle>
            <a:defPPr>
              <a:defRPr lang="en-US"/>
            </a:defPPr>
            <a:lvl1pPr>
              <a:defRPr sz="1400" b="1"/>
            </a:lvl1pPr>
          </a:lstStyle>
          <a:p>
            <a:r>
              <a:rPr lang="en-US"/>
              <a:t>TARGETING</a:t>
            </a:r>
          </a:p>
        </p:txBody>
      </p:sp>
      <p:sp>
        <p:nvSpPr>
          <p:cNvPr id="24" name="Rectangle 23">
            <a:extLst>
              <a:ext uri="{FF2B5EF4-FFF2-40B4-BE49-F238E27FC236}">
                <a16:creationId xmlns:a16="http://schemas.microsoft.com/office/drawing/2014/main" id="{809F99F2-B7A4-921E-F38B-6D0C04E73CE9}"/>
              </a:ext>
            </a:extLst>
          </p:cNvPr>
          <p:cNvSpPr/>
          <p:nvPr/>
        </p:nvSpPr>
        <p:spPr>
          <a:xfrm>
            <a:off x="5379707" y="3573768"/>
            <a:ext cx="6096000" cy="830997"/>
          </a:xfrm>
          <a:prstGeom prst="rect">
            <a:avLst/>
          </a:prstGeom>
        </p:spPr>
        <p:txBody>
          <a:bodyPr wrap="square">
            <a:spAutoFit/>
          </a:bodyPr>
          <a:lstStyle/>
          <a:p>
            <a:r>
              <a:rPr lang="en-US" sz="1200" b="1"/>
              <a:t>The adversary analyzes information obtained via reconnaissance to target persistently a specific organization, enterprise, program, mission or business function, focusing on specific high-value or mission-critical information, resources, supply flows, or functions, specific employees supporting those functions, or key positions. </a:t>
            </a:r>
          </a:p>
        </p:txBody>
      </p:sp>
      <p:sp>
        <p:nvSpPr>
          <p:cNvPr id="25" name="Rectangle 24">
            <a:extLst>
              <a:ext uri="{FF2B5EF4-FFF2-40B4-BE49-F238E27FC236}">
                <a16:creationId xmlns:a16="http://schemas.microsoft.com/office/drawing/2014/main" id="{3AABF096-790B-C409-5EAC-9ADDCBA052E9}"/>
              </a:ext>
            </a:extLst>
          </p:cNvPr>
          <p:cNvSpPr/>
          <p:nvPr/>
        </p:nvSpPr>
        <p:spPr>
          <a:xfrm>
            <a:off x="5379707" y="4733263"/>
            <a:ext cx="5854627" cy="276999"/>
          </a:xfrm>
          <a:prstGeom prst="rect">
            <a:avLst/>
          </a:prstGeom>
        </p:spPr>
        <p:txBody>
          <a:bodyPr wrap="square">
            <a:spAutoFit/>
          </a:bodyPr>
          <a:lstStyle/>
          <a:p>
            <a:r>
              <a:rPr lang="en-US" sz="1200" b="1">
                <a:solidFill>
                  <a:schemeClr val="accent2"/>
                </a:solidFill>
              </a:rPr>
              <a:t>The threat event or TTP has been seen by the organization’s peers or partners.</a:t>
            </a:r>
          </a:p>
        </p:txBody>
      </p:sp>
      <p:sp>
        <p:nvSpPr>
          <p:cNvPr id="26" name="Rounded Rectangle 25">
            <a:extLst>
              <a:ext uri="{FF2B5EF4-FFF2-40B4-BE49-F238E27FC236}">
                <a16:creationId xmlns:a16="http://schemas.microsoft.com/office/drawing/2014/main" id="{DDC52319-CEE9-FE21-1629-1C8AB4448FCB}"/>
              </a:ext>
            </a:extLst>
          </p:cNvPr>
          <p:cNvSpPr/>
          <p:nvPr/>
        </p:nvSpPr>
        <p:spPr>
          <a:xfrm>
            <a:off x="3075817" y="4720361"/>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1"/>
                </a:solidFill>
              </a:rPr>
              <a:t>Anticipated</a:t>
            </a:r>
          </a:p>
        </p:txBody>
      </p:sp>
      <p:sp>
        <p:nvSpPr>
          <p:cNvPr id="27" name="Rounded Rectangle 26">
            <a:extLst>
              <a:ext uri="{FF2B5EF4-FFF2-40B4-BE49-F238E27FC236}">
                <a16:creationId xmlns:a16="http://schemas.microsoft.com/office/drawing/2014/main" id="{5CCEE746-A66C-FD2F-7B52-52D032F21AB2}"/>
              </a:ext>
            </a:extLst>
          </p:cNvPr>
          <p:cNvSpPr/>
          <p:nvPr/>
        </p:nvSpPr>
        <p:spPr>
          <a:xfrm>
            <a:off x="2362935" y="4720361"/>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Predicted</a:t>
            </a:r>
          </a:p>
        </p:txBody>
      </p:sp>
      <p:sp>
        <p:nvSpPr>
          <p:cNvPr id="28" name="Rounded Rectangle 27">
            <a:extLst>
              <a:ext uri="{FF2B5EF4-FFF2-40B4-BE49-F238E27FC236}">
                <a16:creationId xmlns:a16="http://schemas.microsoft.com/office/drawing/2014/main" id="{75C6F759-8D03-9331-6148-1CA7CD2AD2E8}"/>
              </a:ext>
            </a:extLst>
          </p:cNvPr>
          <p:cNvSpPr/>
          <p:nvPr/>
        </p:nvSpPr>
        <p:spPr>
          <a:xfrm>
            <a:off x="1650053" y="4720360"/>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Possible</a:t>
            </a:r>
          </a:p>
        </p:txBody>
      </p:sp>
      <p:sp>
        <p:nvSpPr>
          <p:cNvPr id="29" name="Rounded Rectangle 28">
            <a:extLst>
              <a:ext uri="{FF2B5EF4-FFF2-40B4-BE49-F238E27FC236}">
                <a16:creationId xmlns:a16="http://schemas.microsoft.com/office/drawing/2014/main" id="{829D9D4F-55BD-2977-61B5-8738F4A13261}"/>
              </a:ext>
            </a:extLst>
          </p:cNvPr>
          <p:cNvSpPr/>
          <p:nvPr/>
        </p:nvSpPr>
        <p:spPr>
          <a:xfrm>
            <a:off x="3788699" y="4720360"/>
            <a:ext cx="712882" cy="314325"/>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Expected</a:t>
            </a:r>
          </a:p>
        </p:txBody>
      </p:sp>
      <p:sp>
        <p:nvSpPr>
          <p:cNvPr id="30" name="Rounded Rectangle 29">
            <a:extLst>
              <a:ext uri="{FF2B5EF4-FFF2-40B4-BE49-F238E27FC236}">
                <a16:creationId xmlns:a16="http://schemas.microsoft.com/office/drawing/2014/main" id="{62767B55-0068-8AFC-3009-B77FF12ECDB5}"/>
              </a:ext>
            </a:extLst>
          </p:cNvPr>
          <p:cNvSpPr/>
          <p:nvPr/>
        </p:nvSpPr>
        <p:spPr>
          <a:xfrm>
            <a:off x="4501581" y="4720359"/>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1"/>
                </a:solidFill>
              </a:rPr>
              <a:t>Confirmed</a:t>
            </a:r>
          </a:p>
        </p:txBody>
      </p:sp>
      <p:sp>
        <p:nvSpPr>
          <p:cNvPr id="31" name="TextBox 30">
            <a:extLst>
              <a:ext uri="{FF2B5EF4-FFF2-40B4-BE49-F238E27FC236}">
                <a16:creationId xmlns:a16="http://schemas.microsoft.com/office/drawing/2014/main" id="{AEA24302-9905-D529-666D-C53311B33ECC}"/>
              </a:ext>
            </a:extLst>
          </p:cNvPr>
          <p:cNvSpPr txBox="1"/>
          <p:nvPr/>
        </p:nvSpPr>
        <p:spPr>
          <a:xfrm>
            <a:off x="567160" y="4720359"/>
            <a:ext cx="1136876" cy="307777"/>
          </a:xfrm>
          <a:prstGeom prst="rect">
            <a:avLst/>
          </a:prstGeom>
          <a:noFill/>
        </p:spPr>
        <p:txBody>
          <a:bodyPr wrap="square" rtlCol="0">
            <a:spAutoFit/>
          </a:bodyPr>
          <a:lstStyle>
            <a:defPPr>
              <a:defRPr lang="en-US"/>
            </a:defPPr>
            <a:lvl1pPr>
              <a:defRPr sz="1400" b="1"/>
            </a:lvl1pPr>
          </a:lstStyle>
          <a:p>
            <a:r>
              <a:rPr lang="en-US"/>
              <a:t>RELEVANCE</a:t>
            </a:r>
          </a:p>
        </p:txBody>
      </p:sp>
      <p:sp>
        <p:nvSpPr>
          <p:cNvPr id="32" name="Rectangle 31">
            <a:extLst>
              <a:ext uri="{FF2B5EF4-FFF2-40B4-BE49-F238E27FC236}">
                <a16:creationId xmlns:a16="http://schemas.microsoft.com/office/drawing/2014/main" id="{6338DB5C-DFB9-2530-8C21-91BD97B082A1}"/>
              </a:ext>
            </a:extLst>
          </p:cNvPr>
          <p:cNvSpPr/>
          <p:nvPr/>
        </p:nvSpPr>
        <p:spPr>
          <a:xfrm>
            <a:off x="5379707" y="5651278"/>
            <a:ext cx="4282904" cy="276999"/>
          </a:xfrm>
          <a:prstGeom prst="rect">
            <a:avLst/>
          </a:prstGeom>
        </p:spPr>
        <p:txBody>
          <a:bodyPr wrap="square">
            <a:spAutoFit/>
          </a:bodyPr>
          <a:lstStyle/>
          <a:p>
            <a:r>
              <a:rPr lang="en-US" sz="1200" b="1"/>
              <a:t>Adversary is almost certain to initiate the threat event.</a:t>
            </a:r>
          </a:p>
        </p:txBody>
      </p:sp>
      <p:sp>
        <p:nvSpPr>
          <p:cNvPr id="33" name="Rounded Rectangle 32">
            <a:extLst>
              <a:ext uri="{FF2B5EF4-FFF2-40B4-BE49-F238E27FC236}">
                <a16:creationId xmlns:a16="http://schemas.microsoft.com/office/drawing/2014/main" id="{E6B25B43-F680-5F57-A98E-41992358B93F}"/>
              </a:ext>
            </a:extLst>
          </p:cNvPr>
          <p:cNvSpPr/>
          <p:nvPr/>
        </p:nvSpPr>
        <p:spPr>
          <a:xfrm>
            <a:off x="3075817" y="5644575"/>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Moderate</a:t>
            </a:r>
          </a:p>
        </p:txBody>
      </p:sp>
      <p:sp>
        <p:nvSpPr>
          <p:cNvPr id="34" name="Rounded Rectangle 33">
            <a:extLst>
              <a:ext uri="{FF2B5EF4-FFF2-40B4-BE49-F238E27FC236}">
                <a16:creationId xmlns:a16="http://schemas.microsoft.com/office/drawing/2014/main" id="{F4CCEE73-F392-322B-DB71-3CC5D5977F91}"/>
              </a:ext>
            </a:extLst>
          </p:cNvPr>
          <p:cNvSpPr/>
          <p:nvPr/>
        </p:nvSpPr>
        <p:spPr>
          <a:xfrm>
            <a:off x="2362935" y="5644575"/>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Low</a:t>
            </a:r>
          </a:p>
        </p:txBody>
      </p:sp>
      <p:sp>
        <p:nvSpPr>
          <p:cNvPr id="35" name="Rounded Rectangle 34">
            <a:extLst>
              <a:ext uri="{FF2B5EF4-FFF2-40B4-BE49-F238E27FC236}">
                <a16:creationId xmlns:a16="http://schemas.microsoft.com/office/drawing/2014/main" id="{E0D37A8D-F44A-2A0C-5C71-486007651056}"/>
              </a:ext>
            </a:extLst>
          </p:cNvPr>
          <p:cNvSpPr/>
          <p:nvPr/>
        </p:nvSpPr>
        <p:spPr>
          <a:xfrm>
            <a:off x="1650053" y="5644574"/>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Very Low</a:t>
            </a:r>
          </a:p>
        </p:txBody>
      </p:sp>
      <p:sp>
        <p:nvSpPr>
          <p:cNvPr id="36" name="Rounded Rectangle 35">
            <a:extLst>
              <a:ext uri="{FF2B5EF4-FFF2-40B4-BE49-F238E27FC236}">
                <a16:creationId xmlns:a16="http://schemas.microsoft.com/office/drawing/2014/main" id="{05057581-DC19-22BD-3DCF-A3EBD00B2298}"/>
              </a:ext>
            </a:extLst>
          </p:cNvPr>
          <p:cNvSpPr/>
          <p:nvPr/>
        </p:nvSpPr>
        <p:spPr>
          <a:xfrm>
            <a:off x="3788699" y="5644574"/>
            <a:ext cx="712882" cy="314325"/>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bg1"/>
                </a:solidFill>
              </a:rPr>
              <a:t>High</a:t>
            </a:r>
          </a:p>
        </p:txBody>
      </p:sp>
      <p:sp>
        <p:nvSpPr>
          <p:cNvPr id="37" name="Rounded Rectangle 36">
            <a:extLst>
              <a:ext uri="{FF2B5EF4-FFF2-40B4-BE49-F238E27FC236}">
                <a16:creationId xmlns:a16="http://schemas.microsoft.com/office/drawing/2014/main" id="{1A713C27-0CFA-8A81-BFB1-7B66509541CC}"/>
              </a:ext>
            </a:extLst>
          </p:cNvPr>
          <p:cNvSpPr/>
          <p:nvPr/>
        </p:nvSpPr>
        <p:spPr>
          <a:xfrm>
            <a:off x="4501581" y="5644573"/>
            <a:ext cx="712882" cy="3143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rPr>
              <a:t>Very High</a:t>
            </a:r>
          </a:p>
        </p:txBody>
      </p:sp>
      <p:sp>
        <p:nvSpPr>
          <p:cNvPr id="38" name="TextBox 37">
            <a:extLst>
              <a:ext uri="{FF2B5EF4-FFF2-40B4-BE49-F238E27FC236}">
                <a16:creationId xmlns:a16="http://schemas.microsoft.com/office/drawing/2014/main" id="{E91AE329-11EF-83A3-F367-71B370117394}"/>
              </a:ext>
            </a:extLst>
          </p:cNvPr>
          <p:cNvSpPr txBox="1"/>
          <p:nvPr/>
        </p:nvSpPr>
        <p:spPr>
          <a:xfrm>
            <a:off x="562146" y="5667161"/>
            <a:ext cx="1197085" cy="307777"/>
          </a:xfrm>
          <a:prstGeom prst="rect">
            <a:avLst/>
          </a:prstGeom>
          <a:noFill/>
        </p:spPr>
        <p:txBody>
          <a:bodyPr wrap="square" rtlCol="0">
            <a:spAutoFit/>
          </a:bodyPr>
          <a:lstStyle/>
          <a:p>
            <a:r>
              <a:rPr lang="en-US" sz="1400" b="1"/>
              <a:t>LIKELIHOOD</a:t>
            </a:r>
          </a:p>
        </p:txBody>
      </p:sp>
      <p:cxnSp>
        <p:nvCxnSpPr>
          <p:cNvPr id="39" name="Straight Connector 38">
            <a:extLst>
              <a:ext uri="{FF2B5EF4-FFF2-40B4-BE49-F238E27FC236}">
                <a16:creationId xmlns:a16="http://schemas.microsoft.com/office/drawing/2014/main" id="{7E0B1094-50D9-D0A7-0916-EA88A8A60606}"/>
              </a:ext>
            </a:extLst>
          </p:cNvPr>
          <p:cNvCxnSpPr>
            <a:cxnSpLocks/>
          </p:cNvCxnSpPr>
          <p:nvPr/>
        </p:nvCxnSpPr>
        <p:spPr>
          <a:xfrm>
            <a:off x="533400" y="2566936"/>
            <a:ext cx="106279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1313A06-7CA5-A276-37F9-FA682BC9478F}"/>
              </a:ext>
            </a:extLst>
          </p:cNvPr>
          <p:cNvCxnSpPr>
            <a:cxnSpLocks/>
          </p:cNvCxnSpPr>
          <p:nvPr/>
        </p:nvCxnSpPr>
        <p:spPr>
          <a:xfrm>
            <a:off x="533400" y="3507599"/>
            <a:ext cx="106279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0889733-7132-C599-E103-0B05005863E9}"/>
              </a:ext>
            </a:extLst>
          </p:cNvPr>
          <p:cNvCxnSpPr>
            <a:cxnSpLocks/>
          </p:cNvCxnSpPr>
          <p:nvPr/>
        </p:nvCxnSpPr>
        <p:spPr>
          <a:xfrm>
            <a:off x="533400" y="4448123"/>
            <a:ext cx="106279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13F2314-702E-FE5A-85B2-66FCA5ADF06F}"/>
              </a:ext>
            </a:extLst>
          </p:cNvPr>
          <p:cNvCxnSpPr>
            <a:cxnSpLocks/>
          </p:cNvCxnSpPr>
          <p:nvPr/>
        </p:nvCxnSpPr>
        <p:spPr>
          <a:xfrm>
            <a:off x="533400" y="5338711"/>
            <a:ext cx="1062790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Content Placeholder 1">
            <a:extLst>
              <a:ext uri="{FF2B5EF4-FFF2-40B4-BE49-F238E27FC236}">
                <a16:creationId xmlns:a16="http://schemas.microsoft.com/office/drawing/2014/main" id="{D0A2E76B-FD4E-CFDE-6AB2-12E0E8813757}"/>
              </a:ext>
            </a:extLst>
          </p:cNvPr>
          <p:cNvGraphicFramePr>
            <a:graphicFrameLocks/>
          </p:cNvGraphicFramePr>
          <p:nvPr/>
        </p:nvGraphicFramePr>
        <p:xfrm>
          <a:off x="2535274" y="264450"/>
          <a:ext cx="7010400" cy="1686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Text Placeholder 1">
            <a:extLst>
              <a:ext uri="{FF2B5EF4-FFF2-40B4-BE49-F238E27FC236}">
                <a16:creationId xmlns:a16="http://schemas.microsoft.com/office/drawing/2014/main" id="{6C640DE1-1D17-ACCD-D520-B315A0731134}"/>
              </a:ext>
            </a:extLst>
          </p:cNvPr>
          <p:cNvSpPr txBox="1">
            <a:spLocks/>
          </p:cNvSpPr>
          <p:nvPr/>
        </p:nvSpPr>
        <p:spPr>
          <a:xfrm>
            <a:off x="353502" y="213886"/>
            <a:ext cx="11484995" cy="384681"/>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a:buNone/>
              <a:defRPr sz="2400" b="1" kern="1200">
                <a:solidFill>
                  <a:srgbClr val="44546A"/>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Healthcare Threat Assessment: Characteristics of The Adversary</a:t>
            </a:r>
          </a:p>
        </p:txBody>
      </p:sp>
    </p:spTree>
    <p:extLst>
      <p:ext uri="{BB962C8B-B14F-4D97-AF65-F5344CB8AC3E}">
        <p14:creationId xmlns:p14="http://schemas.microsoft.com/office/powerpoint/2010/main" val="2600123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1ECD8E-9D2D-B50D-8F82-E3FFD8877823}"/>
              </a:ext>
            </a:extLst>
          </p:cNvPr>
          <p:cNvSpPr>
            <a:spLocks noGrp="1"/>
          </p:cNvSpPr>
          <p:nvPr>
            <p:ph type="body" sz="quarter" idx="11"/>
          </p:nvPr>
        </p:nvSpPr>
        <p:spPr/>
        <p:txBody>
          <a:bodyPr>
            <a:normAutofit fontScale="92500" lnSpcReduction="10000"/>
          </a:bodyPr>
          <a:lstStyle/>
          <a:p>
            <a:r>
              <a:rPr lang="en-US"/>
              <a:t>Managing Risk Across the Healthcare Ecosystem</a:t>
            </a:r>
          </a:p>
        </p:txBody>
      </p:sp>
      <p:graphicFrame>
        <p:nvGraphicFramePr>
          <p:cNvPr id="3" name="Diagram 2">
            <a:extLst>
              <a:ext uri="{FF2B5EF4-FFF2-40B4-BE49-F238E27FC236}">
                <a16:creationId xmlns:a16="http://schemas.microsoft.com/office/drawing/2014/main" id="{B1610709-81EE-3AFE-7441-AAA05E41C694}"/>
              </a:ext>
            </a:extLst>
          </p:cNvPr>
          <p:cNvGraphicFramePr/>
          <p:nvPr>
            <p:extLst>
              <p:ext uri="{D42A27DB-BD31-4B8C-83A1-F6EECF244321}">
                <p14:modId xmlns:p14="http://schemas.microsoft.com/office/powerpoint/2010/main" val="619890994"/>
              </p:ext>
            </p:extLst>
          </p:nvPr>
        </p:nvGraphicFramePr>
        <p:xfrm>
          <a:off x="1219200" y="1600200"/>
          <a:ext cx="9753600" cy="3657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2758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888F61-1761-4432-9933-67CE625A3ECF}"/>
              </a:ext>
            </a:extLst>
          </p:cNvPr>
          <p:cNvSpPr>
            <a:spLocks noGrp="1"/>
          </p:cNvSpPr>
          <p:nvPr>
            <p:ph type="body" sz="quarter" idx="10"/>
          </p:nvPr>
        </p:nvSpPr>
        <p:spPr/>
        <p:txBody>
          <a:bodyPr>
            <a:noAutofit/>
          </a:bodyPr>
          <a:lstStyle/>
          <a:p>
            <a:r>
              <a:rPr lang="en-US" sz="3600"/>
              <a:t>Challenges in Vendor Risk Management</a:t>
            </a:r>
          </a:p>
        </p:txBody>
      </p:sp>
    </p:spTree>
    <p:extLst>
      <p:ext uri="{BB962C8B-B14F-4D97-AF65-F5344CB8AC3E}">
        <p14:creationId xmlns:p14="http://schemas.microsoft.com/office/powerpoint/2010/main" val="410580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DE5B10-80BB-0936-7D2C-3DF39556EC47}"/>
              </a:ext>
            </a:extLst>
          </p:cNvPr>
          <p:cNvSpPr>
            <a:spLocks noGrp="1"/>
          </p:cNvSpPr>
          <p:nvPr>
            <p:ph type="body" sz="quarter" idx="11"/>
          </p:nvPr>
        </p:nvSpPr>
        <p:spPr/>
        <p:txBody>
          <a:bodyPr>
            <a:normAutofit fontScale="92500" lnSpcReduction="10000"/>
          </a:bodyPr>
          <a:lstStyle/>
          <a:p>
            <a:r>
              <a:rPr lang="en-US"/>
              <a:t>2021-2022 Data Review  </a:t>
            </a:r>
          </a:p>
        </p:txBody>
      </p:sp>
      <p:sp>
        <p:nvSpPr>
          <p:cNvPr id="5" name="TextBox 4">
            <a:extLst>
              <a:ext uri="{FF2B5EF4-FFF2-40B4-BE49-F238E27FC236}">
                <a16:creationId xmlns:a16="http://schemas.microsoft.com/office/drawing/2014/main" id="{1A8BEB97-6115-BCD6-A438-A179E86540CB}"/>
              </a:ext>
            </a:extLst>
          </p:cNvPr>
          <p:cNvSpPr txBox="1"/>
          <p:nvPr/>
        </p:nvSpPr>
        <p:spPr>
          <a:xfrm>
            <a:off x="476250" y="1398438"/>
            <a:ext cx="10799064" cy="6605013"/>
          </a:xfrm>
          <a:prstGeom prst="rect">
            <a:avLst/>
          </a:prstGeom>
        </p:spPr>
        <p:txBody>
          <a:bodyPr vert="horz" wrap="square" lIns="91440" tIns="45720" rIns="91440" bIns="45720" rtlCol="0" anchor="t">
            <a:spAutoFit/>
          </a:bodyPr>
          <a:lstStyle/>
          <a:p>
            <a:pPr marL="342900" indent="-342900">
              <a:lnSpc>
                <a:spcPct val="150000"/>
              </a:lnSpc>
              <a:spcAft>
                <a:spcPts val="900"/>
              </a:spcAft>
              <a:buFont typeface="Arial" panose="020B0604020202020204" pitchFamily="34" charset="0"/>
              <a:buChar char="•"/>
            </a:pPr>
            <a:r>
              <a:rPr lang="en-US">
                <a:solidFill>
                  <a:srgbClr val="44546A"/>
                </a:solidFill>
                <a:ea typeface="Arial" charset="0"/>
                <a:cs typeface="Calibri" panose="020F0502020204030204" pitchFamily="34" charset="0"/>
              </a:rPr>
              <a:t>A look at our vendor assessment data over the last two years revealed that </a:t>
            </a:r>
            <a:r>
              <a:rPr lang="en-US" b="1">
                <a:solidFill>
                  <a:schemeClr val="accent1"/>
                </a:solidFill>
                <a:ea typeface="Arial" charset="0"/>
                <a:cs typeface="Calibri" panose="020F0502020204030204" pitchFamily="34" charset="0"/>
              </a:rPr>
              <a:t>approximately 60% of vendors assessed fell into the critical, high- and medium-risk categories</a:t>
            </a:r>
          </a:p>
          <a:p>
            <a:pPr marL="342900" indent="-342900">
              <a:lnSpc>
                <a:spcPct val="150000"/>
              </a:lnSpc>
              <a:spcAft>
                <a:spcPts val="900"/>
              </a:spcAft>
              <a:buFont typeface="Arial" panose="020B0604020202020204" pitchFamily="34" charset="0"/>
              <a:buChar char="•"/>
            </a:pPr>
            <a:r>
              <a:rPr lang="en-US">
                <a:solidFill>
                  <a:srgbClr val="44546A"/>
                </a:solidFill>
                <a:ea typeface="Arial" charset="0"/>
                <a:cs typeface="Calibri" panose="020F0502020204030204" pitchFamily="34" charset="0"/>
              </a:rPr>
              <a:t>The top five categories most frequently identified as lacking conformance among critical and high-risk categories were: </a:t>
            </a:r>
          </a:p>
          <a:p>
            <a:pPr marL="800100" lvl="1" indent="-342900">
              <a:lnSpc>
                <a:spcPct val="150000"/>
              </a:lnSpc>
              <a:spcAft>
                <a:spcPts val="900"/>
              </a:spcAft>
              <a:buFont typeface="+mj-lt"/>
              <a:buAutoNum type="arabicPeriod"/>
            </a:pPr>
            <a:r>
              <a:rPr lang="en-US">
                <a:solidFill>
                  <a:srgbClr val="44546A"/>
                </a:solidFill>
                <a:ea typeface="Arial" charset="0"/>
                <a:cs typeface="Calibri" panose="020F0502020204030204" pitchFamily="34" charset="0"/>
              </a:rPr>
              <a:t>Access Control</a:t>
            </a:r>
          </a:p>
          <a:p>
            <a:pPr marL="800100" lvl="1" indent="-342900">
              <a:lnSpc>
                <a:spcPct val="150000"/>
              </a:lnSpc>
              <a:spcAft>
                <a:spcPts val="900"/>
              </a:spcAft>
              <a:buFont typeface="+mj-lt"/>
              <a:buAutoNum type="arabicPeriod"/>
            </a:pPr>
            <a:r>
              <a:rPr lang="en-US">
                <a:solidFill>
                  <a:srgbClr val="44546A"/>
                </a:solidFill>
                <a:ea typeface="Arial" charset="0"/>
                <a:cs typeface="Calibri" panose="020F0502020204030204" pitchFamily="34" charset="0"/>
              </a:rPr>
              <a:t>System and Services Acquisition</a:t>
            </a:r>
          </a:p>
          <a:p>
            <a:pPr marL="800100" lvl="1" indent="-342900">
              <a:lnSpc>
                <a:spcPct val="150000"/>
              </a:lnSpc>
              <a:spcAft>
                <a:spcPts val="900"/>
              </a:spcAft>
              <a:buFont typeface="+mj-lt"/>
              <a:buAutoNum type="arabicPeriod"/>
            </a:pPr>
            <a:r>
              <a:rPr lang="en-US">
                <a:solidFill>
                  <a:srgbClr val="44546A"/>
                </a:solidFill>
                <a:ea typeface="Arial" charset="0"/>
                <a:cs typeface="Calibri" panose="020F0502020204030204" pitchFamily="34" charset="0"/>
              </a:rPr>
              <a:t>Program Management</a:t>
            </a:r>
          </a:p>
          <a:p>
            <a:pPr marL="800100" lvl="1" indent="-342900">
              <a:lnSpc>
                <a:spcPct val="150000"/>
              </a:lnSpc>
              <a:spcAft>
                <a:spcPts val="900"/>
              </a:spcAft>
              <a:buFont typeface="+mj-lt"/>
              <a:buAutoNum type="arabicPeriod"/>
            </a:pPr>
            <a:r>
              <a:rPr lang="en-US">
                <a:solidFill>
                  <a:srgbClr val="44546A"/>
                </a:solidFill>
                <a:ea typeface="Arial" charset="0"/>
                <a:cs typeface="Calibri" panose="020F0502020204030204" pitchFamily="34" charset="0"/>
              </a:rPr>
              <a:t>Systems and Communications Protection</a:t>
            </a:r>
          </a:p>
          <a:p>
            <a:pPr marL="800100" lvl="1" indent="-342900">
              <a:lnSpc>
                <a:spcPct val="150000"/>
              </a:lnSpc>
              <a:spcAft>
                <a:spcPts val="900"/>
              </a:spcAft>
              <a:buFont typeface="+mj-lt"/>
              <a:buAutoNum type="arabicPeriod"/>
            </a:pPr>
            <a:r>
              <a:rPr lang="en-US">
                <a:solidFill>
                  <a:srgbClr val="44546A"/>
                </a:solidFill>
                <a:ea typeface="Arial" charset="0"/>
                <a:cs typeface="Calibri" panose="020F0502020204030204" pitchFamily="34" charset="0"/>
              </a:rPr>
              <a:t>Incident Response</a:t>
            </a:r>
          </a:p>
          <a:p>
            <a:pPr marL="342900" indent="-342900">
              <a:lnSpc>
                <a:spcPct val="150000"/>
              </a:lnSpc>
              <a:spcAft>
                <a:spcPts val="900"/>
              </a:spcAft>
              <a:buFont typeface="Arial" panose="020B0604020202020204" pitchFamily="34" charset="0"/>
              <a:buChar char="•"/>
            </a:pPr>
            <a:endParaRPr lang="en-US">
              <a:solidFill>
                <a:srgbClr val="44546A"/>
              </a:solidFill>
              <a:ea typeface="Arial" charset="0"/>
              <a:cs typeface="Calibri" panose="020F0502020204030204" pitchFamily="34" charset="0"/>
            </a:endParaRPr>
          </a:p>
          <a:p>
            <a:pPr marL="342900" indent="-342900">
              <a:lnSpc>
                <a:spcPct val="150000"/>
              </a:lnSpc>
              <a:spcAft>
                <a:spcPts val="900"/>
              </a:spcAft>
              <a:buFont typeface="Arial" panose="020B0604020202020204" pitchFamily="34" charset="0"/>
              <a:buChar char="•"/>
            </a:pPr>
            <a:endParaRPr lang="en-US">
              <a:solidFill>
                <a:srgbClr val="44546A"/>
              </a:solidFill>
              <a:ea typeface="Arial" charset="0"/>
              <a:cs typeface="Calibri" panose="020F0502020204030204" pitchFamily="34" charset="0"/>
            </a:endParaRPr>
          </a:p>
          <a:p>
            <a:pPr marL="342900" indent="-342900">
              <a:lnSpc>
                <a:spcPct val="150000"/>
              </a:lnSpc>
              <a:spcAft>
                <a:spcPts val="900"/>
              </a:spcAft>
              <a:buFont typeface="Arial" panose="020B0604020202020204" pitchFamily="34" charset="0"/>
              <a:buChar char="•"/>
            </a:pPr>
            <a:endParaRPr lang="en-US">
              <a:solidFill>
                <a:srgbClr val="44546A"/>
              </a:solidFill>
              <a:ea typeface="Arial" charset="0"/>
              <a:cs typeface="Calibri" panose="020F0502020204030204" pitchFamily="34" charset="0"/>
            </a:endParaRPr>
          </a:p>
          <a:p>
            <a:pPr marL="342900" indent="-342900">
              <a:lnSpc>
                <a:spcPct val="150000"/>
              </a:lnSpc>
              <a:spcAft>
                <a:spcPts val="900"/>
              </a:spcAft>
              <a:buFont typeface="Arial" panose="020B0604020202020204" pitchFamily="34" charset="0"/>
              <a:buChar char="•"/>
            </a:pPr>
            <a:endParaRPr lang="en-US">
              <a:solidFill>
                <a:srgbClr val="44546A"/>
              </a:solidFill>
              <a:ea typeface="Arial" charset="0"/>
              <a:cs typeface="Calibri" panose="020F0502020204030204" pitchFamily="34" charset="0"/>
            </a:endParaRPr>
          </a:p>
        </p:txBody>
      </p:sp>
    </p:spTree>
    <p:extLst>
      <p:ext uri="{BB962C8B-B14F-4D97-AF65-F5344CB8AC3E}">
        <p14:creationId xmlns:p14="http://schemas.microsoft.com/office/powerpoint/2010/main" val="497308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62E102-3127-048B-0F99-048D3E90508B}"/>
              </a:ext>
            </a:extLst>
          </p:cNvPr>
          <p:cNvSpPr>
            <a:spLocks noGrp="1"/>
          </p:cNvSpPr>
          <p:nvPr>
            <p:ph type="body" sz="quarter" idx="10"/>
          </p:nvPr>
        </p:nvSpPr>
        <p:spPr/>
        <p:txBody>
          <a:bodyPr lIns="91440" tIns="45720" rIns="91440" bIns="45720" anchor="t"/>
          <a:lstStyle/>
          <a:p>
            <a:r>
              <a:rPr lang="en-US"/>
              <a:t>Monthly Cyber Briefing</a:t>
            </a:r>
          </a:p>
        </p:txBody>
      </p:sp>
      <p:sp>
        <p:nvSpPr>
          <p:cNvPr id="3" name="Text Placeholder 2">
            <a:extLst>
              <a:ext uri="{FF2B5EF4-FFF2-40B4-BE49-F238E27FC236}">
                <a16:creationId xmlns:a16="http://schemas.microsoft.com/office/drawing/2014/main" id="{946548F1-07F9-66EB-5288-EAFADBB45F4F}"/>
              </a:ext>
            </a:extLst>
          </p:cNvPr>
          <p:cNvSpPr>
            <a:spLocks noGrp="1"/>
          </p:cNvSpPr>
          <p:nvPr>
            <p:ph type="body" sz="quarter" idx="11"/>
          </p:nvPr>
        </p:nvSpPr>
        <p:spPr>
          <a:xfrm>
            <a:off x="1473685" y="3857607"/>
            <a:ext cx="9446864" cy="773806"/>
          </a:xfrm>
        </p:spPr>
        <p:txBody>
          <a:bodyPr lIns="91440" tIns="45720" rIns="91440" bIns="45720" anchor="t"/>
          <a:lstStyle/>
          <a:p>
            <a:r>
              <a:rPr lang="en-US">
                <a:ea typeface="+mn-lt"/>
                <a:cs typeface="+mn-lt"/>
              </a:rPr>
              <a:t>April 2023: Managing Risk Across the Healthcare Ecosystem</a:t>
            </a:r>
          </a:p>
          <a:p>
            <a:br>
              <a:rPr lang="en-US"/>
            </a:br>
            <a:endParaRPr lang="en-US"/>
          </a:p>
        </p:txBody>
      </p:sp>
      <p:sp>
        <p:nvSpPr>
          <p:cNvPr id="4" name="TextBox 3">
            <a:extLst>
              <a:ext uri="{FF2B5EF4-FFF2-40B4-BE49-F238E27FC236}">
                <a16:creationId xmlns:a16="http://schemas.microsoft.com/office/drawing/2014/main" id="{D4691A96-B7A7-9F2D-763E-E079B29546E1}"/>
              </a:ext>
            </a:extLst>
          </p:cNvPr>
          <p:cNvSpPr txBox="1"/>
          <p:nvPr/>
        </p:nvSpPr>
        <p:spPr>
          <a:xfrm>
            <a:off x="1481736" y="4512331"/>
            <a:ext cx="3971215" cy="671851"/>
          </a:xfrm>
          <a:prstGeom prst="rect">
            <a:avLst/>
          </a:prstGeom>
        </p:spPr>
        <p:txBody>
          <a:bodyPr vert="horz" wrap="none" lIns="91440" tIns="45720" rIns="91440" bIns="45720" rtlCol="0" anchor="t">
            <a:spAutoFit/>
          </a:bodyPr>
          <a:lstStyle/>
          <a:p>
            <a:pPr>
              <a:lnSpc>
                <a:spcPct val="150000"/>
              </a:lnSpc>
              <a:defRPr/>
            </a:pPr>
            <a:r>
              <a:rPr kumimoji="0" lang="en-US" sz="2800" u="none" strike="noStrike" kern="1200" cap="none" spc="0" normalizeH="0" baseline="0" noProof="0">
                <a:ln>
                  <a:noFill/>
                </a:ln>
                <a:solidFill>
                  <a:srgbClr val="FFFFFF"/>
                </a:solidFill>
                <a:effectLst/>
                <a:uLnTx/>
                <a:uFillTx/>
                <a:latin typeface="Calibri" panose="020F0502020204030204"/>
                <a:ea typeface="Arial" charset="0"/>
                <a:cs typeface="Calibri" panose="020F0502020204030204" pitchFamily="34" charset="0"/>
              </a:rPr>
              <a:t>Moderator: </a:t>
            </a:r>
            <a:r>
              <a:rPr lang="en-US" sz="2800">
                <a:solidFill>
                  <a:srgbClr val="FFFFFF"/>
                </a:solidFill>
                <a:latin typeface="Calibri" panose="020F0502020204030204"/>
                <a:ea typeface="Arial" charset="0"/>
                <a:cs typeface="Calibri" panose="020F0502020204030204" pitchFamily="34" charset="0"/>
              </a:rPr>
              <a:t>Lauren Frickle</a:t>
            </a:r>
            <a:endParaRPr lang="en-US"/>
          </a:p>
        </p:txBody>
      </p:sp>
    </p:spTree>
    <p:extLst>
      <p:ext uri="{BB962C8B-B14F-4D97-AF65-F5344CB8AC3E}">
        <p14:creationId xmlns:p14="http://schemas.microsoft.com/office/powerpoint/2010/main" val="481033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0EEF81-87B7-45D4-9EC9-1C4A13E56579}"/>
              </a:ext>
            </a:extLst>
          </p:cNvPr>
          <p:cNvPicPr>
            <a:picLocks noChangeAspect="1"/>
          </p:cNvPicPr>
          <p:nvPr/>
        </p:nvPicPr>
        <p:blipFill>
          <a:blip r:embed="rId2"/>
          <a:stretch>
            <a:fillRect/>
          </a:stretch>
        </p:blipFill>
        <p:spPr>
          <a:xfrm>
            <a:off x="5303982" y="1588500"/>
            <a:ext cx="6633751" cy="4214400"/>
          </a:xfrm>
          <a:prstGeom prst="rect">
            <a:avLst/>
          </a:prstGeom>
          <a:ln>
            <a:noFill/>
          </a:ln>
          <a:effectLst>
            <a:outerShdw blurRad="190500" algn="tl" rotWithShape="0">
              <a:srgbClr val="000000">
                <a:alpha val="70000"/>
              </a:srgbClr>
            </a:outerShdw>
          </a:effectLst>
        </p:spPr>
      </p:pic>
      <p:sp>
        <p:nvSpPr>
          <p:cNvPr id="3" name="Text Placeholder 2">
            <a:extLst>
              <a:ext uri="{FF2B5EF4-FFF2-40B4-BE49-F238E27FC236}">
                <a16:creationId xmlns:a16="http://schemas.microsoft.com/office/drawing/2014/main" id="{1E52022B-9781-4BDA-802F-400976509ACC}"/>
              </a:ext>
            </a:extLst>
          </p:cNvPr>
          <p:cNvSpPr>
            <a:spLocks noGrp="1"/>
          </p:cNvSpPr>
          <p:nvPr>
            <p:ph type="body" sz="quarter" idx="11"/>
          </p:nvPr>
        </p:nvSpPr>
        <p:spPr/>
        <p:txBody>
          <a:bodyPr>
            <a:normAutofit fontScale="92500" lnSpcReduction="10000"/>
          </a:bodyPr>
          <a:lstStyle/>
          <a:p>
            <a:r>
              <a:rPr lang="en-US"/>
              <a:t>Challenges in Vendor Risk Management</a:t>
            </a:r>
          </a:p>
        </p:txBody>
      </p:sp>
      <p:sp>
        <p:nvSpPr>
          <p:cNvPr id="5" name="Text Placeholder 5">
            <a:extLst>
              <a:ext uri="{FF2B5EF4-FFF2-40B4-BE49-F238E27FC236}">
                <a16:creationId xmlns:a16="http://schemas.microsoft.com/office/drawing/2014/main" id="{A7F238A6-62EC-4F49-98C1-E64CF66FDC5C}"/>
              </a:ext>
            </a:extLst>
          </p:cNvPr>
          <p:cNvSpPr txBox="1">
            <a:spLocks/>
          </p:cNvSpPr>
          <p:nvPr/>
        </p:nvSpPr>
        <p:spPr>
          <a:xfrm>
            <a:off x="452738" y="1295400"/>
            <a:ext cx="4971669" cy="4800600"/>
          </a:xfrm>
          <a:prstGeom prst="rect">
            <a:avLst/>
          </a:prstGeom>
        </p:spPr>
        <p:txBody>
          <a:bodyPr/>
          <a:lstStyle>
            <a:lvl1pPr marL="228600" indent="-228600" algn="l" defTabSz="914400" rtl="0" eaLnBrk="1" latinLnBrk="0" hangingPunct="1">
              <a:lnSpc>
                <a:spcPct val="90000"/>
              </a:lnSpc>
              <a:spcBef>
                <a:spcPts val="1000"/>
              </a:spcBef>
              <a:buFont typeface="Arial"/>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spcBef>
                <a:spcPts val="0"/>
              </a:spcBef>
              <a:spcAft>
                <a:spcPts val="800"/>
              </a:spcAft>
              <a:buNone/>
            </a:pPr>
            <a:r>
              <a:rPr lang="en-US" sz="1800" b="1">
                <a:solidFill>
                  <a:srgbClr val="44546A"/>
                </a:solidFill>
                <a:latin typeface="Calibri" panose="020F0502020204030204" pitchFamily="34" charset="0"/>
                <a:ea typeface="Calibri" panose="020F0502020204030204" pitchFamily="34" charset="0"/>
                <a:cs typeface="Calibri" panose="020F0502020204030204" pitchFamily="34" charset="0"/>
              </a:rPr>
              <a:t>Increased Complexity  </a:t>
            </a:r>
          </a:p>
          <a:p>
            <a:pPr marL="342900" indent="-342900">
              <a:lnSpc>
                <a:spcPct val="150000"/>
              </a:lnSpc>
              <a:spcBef>
                <a:spcPts val="0"/>
              </a:spcBef>
              <a:spcAft>
                <a:spcPts val="800"/>
              </a:spcAft>
              <a:buSzPts val="1000"/>
              <a:buFont typeface="Symbol" panose="05050102010706020507" pitchFamily="18" charset="2"/>
              <a:buChar char=""/>
              <a:tabLst>
                <a:tab pos="457200" algn="l"/>
              </a:tabLst>
            </a:pPr>
            <a:r>
              <a:rPr lang="en-US" sz="1600">
                <a:solidFill>
                  <a:srgbClr val="44546A"/>
                </a:solidFill>
                <a:latin typeface="Calibri" panose="020F0502020204030204" pitchFamily="34" charset="0"/>
                <a:ea typeface="Calibri" panose="020F0502020204030204" pitchFamily="34" charset="0"/>
                <a:cs typeface="Calibri" panose="020F0502020204030204" pitchFamily="34" charset="0"/>
              </a:rPr>
              <a:t>Some organizations </a:t>
            </a:r>
            <a:r>
              <a:rPr lang="en-US" sz="1600" b="1">
                <a:solidFill>
                  <a:srgbClr val="44546A"/>
                </a:solidFill>
                <a:latin typeface="Calibri" panose="020F0502020204030204" pitchFamily="34" charset="0"/>
                <a:ea typeface="Calibri" panose="020F0502020204030204" pitchFamily="34" charset="0"/>
                <a:cs typeface="Calibri" panose="020F0502020204030204" pitchFamily="34" charset="0"/>
              </a:rPr>
              <a:t>don’t have a complete and accurate list of vendors </a:t>
            </a:r>
            <a:r>
              <a:rPr lang="en-US" sz="1600">
                <a:solidFill>
                  <a:srgbClr val="44546A"/>
                </a:solidFill>
                <a:latin typeface="Calibri" panose="020F0502020204030204" pitchFamily="34" charset="0"/>
                <a:ea typeface="Calibri" panose="020F0502020204030204" pitchFamily="34" charset="0"/>
                <a:cs typeface="Calibri" panose="020F0502020204030204" pitchFamily="34" charset="0"/>
              </a:rPr>
              <a:t>that have access to sensitive organizational data</a:t>
            </a:r>
          </a:p>
          <a:p>
            <a:pPr marL="342900" indent="-342900">
              <a:lnSpc>
                <a:spcPct val="150000"/>
              </a:lnSpc>
              <a:spcBef>
                <a:spcPts val="0"/>
              </a:spcBef>
              <a:spcAft>
                <a:spcPts val="800"/>
              </a:spcAft>
              <a:buSzPts val="1000"/>
              <a:buFont typeface="Symbol" panose="05050102010706020507" pitchFamily="18" charset="2"/>
              <a:buChar char=""/>
              <a:tabLst>
                <a:tab pos="457200" algn="l"/>
              </a:tabLst>
            </a:pPr>
            <a:r>
              <a:rPr lang="en-US" sz="1600">
                <a:solidFill>
                  <a:srgbClr val="44546A"/>
                </a:solidFill>
                <a:latin typeface="Calibri" panose="020F0502020204030204" pitchFamily="34" charset="0"/>
                <a:ea typeface="Calibri" panose="020F0502020204030204" pitchFamily="34" charset="0"/>
                <a:cs typeface="Calibri" panose="020F0502020204030204" pitchFamily="34" charset="0"/>
              </a:rPr>
              <a:t>On average, </a:t>
            </a:r>
            <a:r>
              <a:rPr lang="en-US" sz="1600" b="1">
                <a:solidFill>
                  <a:srgbClr val="44546A"/>
                </a:solidFill>
                <a:latin typeface="Calibri" panose="020F0502020204030204" pitchFamily="34" charset="0"/>
                <a:ea typeface="Calibri" panose="020F0502020204030204" pitchFamily="34" charset="0"/>
                <a:cs typeface="Calibri" panose="020F0502020204030204" pitchFamily="34" charset="0"/>
              </a:rPr>
              <a:t>companies share their data with 583 third parties</a:t>
            </a:r>
            <a:r>
              <a:rPr lang="en-US" sz="1600">
                <a:solidFill>
                  <a:srgbClr val="44546A"/>
                </a:solidFill>
                <a:latin typeface="Calibri" panose="020F0502020204030204" pitchFamily="34" charset="0"/>
                <a:ea typeface="Calibri" panose="020F0502020204030204" pitchFamily="34" charset="0"/>
                <a:cs typeface="Calibri" panose="020F0502020204030204" pitchFamily="34" charset="0"/>
              </a:rPr>
              <a:t>*</a:t>
            </a:r>
          </a:p>
          <a:p>
            <a:pPr marL="342900" indent="-342900">
              <a:lnSpc>
                <a:spcPct val="150000"/>
              </a:lnSpc>
              <a:spcBef>
                <a:spcPts val="0"/>
              </a:spcBef>
              <a:spcAft>
                <a:spcPts val="800"/>
              </a:spcAft>
              <a:buSzPts val="1000"/>
              <a:buFont typeface="Symbol" panose="05050102010706020507" pitchFamily="18" charset="2"/>
              <a:buChar char=""/>
              <a:tabLst>
                <a:tab pos="457200" algn="l"/>
              </a:tabLst>
            </a:pPr>
            <a:r>
              <a:rPr lang="en-US" sz="1600">
                <a:solidFill>
                  <a:srgbClr val="44546A"/>
                </a:solidFill>
                <a:latin typeface="Calibri" panose="020F0502020204030204" pitchFamily="34" charset="0"/>
                <a:ea typeface="Calibri" panose="020F0502020204030204" pitchFamily="34" charset="0"/>
                <a:cs typeface="Calibri" panose="020F0502020204030204" pitchFamily="34" charset="0"/>
              </a:rPr>
              <a:t>The prospect of starting a new program or “beefing up” an existing one without subject matter expertise can be daunting</a:t>
            </a:r>
          </a:p>
          <a:p>
            <a:pPr marL="342900" indent="-342900">
              <a:lnSpc>
                <a:spcPct val="150000"/>
              </a:lnSpc>
              <a:spcBef>
                <a:spcPts val="0"/>
              </a:spcBef>
              <a:spcAft>
                <a:spcPts val="800"/>
              </a:spcAft>
              <a:buSzPts val="1000"/>
              <a:buFont typeface="Symbol" panose="05050102010706020507" pitchFamily="18" charset="2"/>
              <a:buChar char=""/>
              <a:tabLst>
                <a:tab pos="457200" algn="l"/>
              </a:tabLst>
            </a:pPr>
            <a:r>
              <a:rPr lang="en-US" sz="1600">
                <a:solidFill>
                  <a:srgbClr val="44546A"/>
                </a:solidFill>
                <a:latin typeface="Calibri" panose="020F0502020204030204" pitchFamily="34" charset="0"/>
                <a:ea typeface="Calibri" panose="020F0502020204030204" pitchFamily="34" charset="0"/>
                <a:cs typeface="Calibri" panose="020F0502020204030204" pitchFamily="34" charset="0"/>
              </a:rPr>
              <a:t>There is a lack of perceived value versus the expertise, time and effort required to build and maintain a program</a:t>
            </a:r>
          </a:p>
        </p:txBody>
      </p:sp>
      <p:sp>
        <p:nvSpPr>
          <p:cNvPr id="2" name="TextBox 1">
            <a:extLst>
              <a:ext uri="{FF2B5EF4-FFF2-40B4-BE49-F238E27FC236}">
                <a16:creationId xmlns:a16="http://schemas.microsoft.com/office/drawing/2014/main" id="{A98EAAC9-4388-EC93-A041-D11081CB0D5C}"/>
              </a:ext>
            </a:extLst>
          </p:cNvPr>
          <p:cNvSpPr txBox="1"/>
          <p:nvPr/>
        </p:nvSpPr>
        <p:spPr>
          <a:xfrm>
            <a:off x="647054" y="6231216"/>
            <a:ext cx="2122697" cy="319959"/>
          </a:xfrm>
          <a:prstGeom prst="rect">
            <a:avLst/>
          </a:prstGeom>
        </p:spPr>
        <p:txBody>
          <a:bodyPr vert="horz" wrap="none" lIns="91440" tIns="45720" rIns="91440" bIns="45720" rtlCol="0" anchor="t">
            <a:spAutoFit/>
          </a:bodyPr>
          <a:lstStyle/>
          <a:p>
            <a:pPr algn="l">
              <a:lnSpc>
                <a:spcPct val="150000"/>
              </a:lnSpc>
            </a:pPr>
            <a:r>
              <a:rPr lang="en-US" sz="1100" i="1">
                <a:solidFill>
                  <a:schemeClr val="tx1">
                    <a:lumMod val="65000"/>
                    <a:lumOff val="35000"/>
                  </a:schemeClr>
                </a:solidFill>
                <a:ea typeface="Arial" charset="0"/>
                <a:cs typeface="Calibri" panose="020F0502020204030204" pitchFamily="34" charset="0"/>
              </a:rPr>
              <a:t>*Source: Ponemon Institute study</a:t>
            </a:r>
          </a:p>
        </p:txBody>
      </p:sp>
    </p:spTree>
    <p:extLst>
      <p:ext uri="{BB962C8B-B14F-4D97-AF65-F5344CB8AC3E}">
        <p14:creationId xmlns:p14="http://schemas.microsoft.com/office/powerpoint/2010/main" val="242747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CF3BA4-E1D8-4317-BDA8-E31CBDB73358}"/>
              </a:ext>
            </a:extLst>
          </p:cNvPr>
          <p:cNvSpPr>
            <a:spLocks noGrp="1"/>
          </p:cNvSpPr>
          <p:nvPr>
            <p:ph type="body" sz="quarter" idx="11"/>
          </p:nvPr>
        </p:nvSpPr>
        <p:spPr/>
        <p:txBody>
          <a:bodyPr>
            <a:normAutofit fontScale="92500" lnSpcReduction="10000"/>
          </a:bodyPr>
          <a:lstStyle/>
          <a:p>
            <a:r>
              <a:rPr lang="en-US"/>
              <a:t>Challenges in Vendor Risk Management</a:t>
            </a:r>
          </a:p>
        </p:txBody>
      </p:sp>
      <p:sp>
        <p:nvSpPr>
          <p:cNvPr id="3" name="Text Placeholder 2">
            <a:extLst>
              <a:ext uri="{FF2B5EF4-FFF2-40B4-BE49-F238E27FC236}">
                <a16:creationId xmlns:a16="http://schemas.microsoft.com/office/drawing/2014/main" id="{F51C2292-5F26-4A1D-B5D6-4B792B34DD71}"/>
              </a:ext>
            </a:extLst>
          </p:cNvPr>
          <p:cNvSpPr>
            <a:spLocks noGrp="1"/>
          </p:cNvSpPr>
          <p:nvPr>
            <p:ph type="body" sz="quarter" idx="12"/>
          </p:nvPr>
        </p:nvSpPr>
        <p:spPr>
          <a:xfrm>
            <a:off x="571501" y="1524000"/>
            <a:ext cx="5173206" cy="4509965"/>
          </a:xfrm>
        </p:spPr>
        <p:txBody>
          <a:bodyPr/>
          <a:lstStyle/>
          <a:p>
            <a:pPr marL="0" indent="0">
              <a:lnSpc>
                <a:spcPct val="150000"/>
              </a:lnSpc>
              <a:spcBef>
                <a:spcPts val="0"/>
              </a:spcBef>
              <a:spcAft>
                <a:spcPts val="800"/>
              </a:spcAft>
              <a:buNone/>
            </a:pPr>
            <a:r>
              <a:rPr lang="en-US" sz="1800" b="1">
                <a:solidFill>
                  <a:srgbClr val="44546A"/>
                </a:solidFill>
                <a:latin typeface="Calibri" panose="020F0502020204030204" pitchFamily="34" charset="0"/>
                <a:ea typeface="Calibri" panose="020F0502020204030204" pitchFamily="34" charset="0"/>
                <a:cs typeface="Calibri" panose="020F0502020204030204" pitchFamily="34" charset="0"/>
              </a:rPr>
              <a:t>Insufficient Resources  </a:t>
            </a:r>
          </a:p>
          <a:p>
            <a:pPr marL="342900" marR="0" lvl="0" indent="-342900">
              <a:lnSpc>
                <a:spcPct val="150000"/>
              </a:lnSpc>
              <a:spcBef>
                <a:spcPts val="0"/>
              </a:spcBef>
              <a:spcAft>
                <a:spcPts val="800"/>
              </a:spcAft>
              <a:buSzPts val="1000"/>
              <a:buFont typeface="Symbol" panose="05050102010706020507" pitchFamily="18" charset="2"/>
              <a:buChar char=""/>
              <a:tabLst>
                <a:tab pos="457200" algn="l"/>
              </a:tabLst>
            </a:pPr>
            <a:r>
              <a:rPr lang="en-US">
                <a:solidFill>
                  <a:srgbClr val="44546A"/>
                </a:solidFill>
                <a:latin typeface="Calibri" panose="020F0502020204030204" pitchFamily="34" charset="0"/>
                <a:ea typeface="Calibri" panose="020F0502020204030204" pitchFamily="34" charset="0"/>
                <a:cs typeface="Calibri" panose="020F0502020204030204" pitchFamily="34" charset="0"/>
              </a:rPr>
              <a:t>It takes money and people – something that is often in short supply and competing with other priorities</a:t>
            </a:r>
          </a:p>
          <a:p>
            <a:pPr marL="342900" marR="0" lvl="0" indent="-342900">
              <a:lnSpc>
                <a:spcPct val="150000"/>
              </a:lnSpc>
              <a:spcBef>
                <a:spcPts val="0"/>
              </a:spcBef>
              <a:spcAft>
                <a:spcPts val="800"/>
              </a:spcAft>
              <a:buSzPts val="1000"/>
              <a:buFont typeface="Symbol" panose="05050102010706020507" pitchFamily="18" charset="2"/>
              <a:buChar char=""/>
              <a:tabLst>
                <a:tab pos="457200" algn="l"/>
              </a:tabLst>
            </a:pPr>
            <a:r>
              <a:rPr lang="en-US" b="1">
                <a:solidFill>
                  <a:srgbClr val="44546A"/>
                </a:solidFill>
                <a:latin typeface="Calibri" panose="020F0502020204030204" pitchFamily="34" charset="0"/>
                <a:ea typeface="Calibri" panose="020F0502020204030204" pitchFamily="34" charset="0"/>
                <a:cs typeface="Calibri" panose="020F0502020204030204" pitchFamily="34" charset="0"/>
              </a:rPr>
              <a:t>Less than 40% of organizations believe they have sufficient resources</a:t>
            </a:r>
            <a:r>
              <a:rPr lang="en-US">
                <a:solidFill>
                  <a:srgbClr val="44546A"/>
                </a:solidFill>
                <a:latin typeface="Calibri" panose="020F0502020204030204" pitchFamily="34" charset="0"/>
                <a:ea typeface="Calibri" panose="020F0502020204030204" pitchFamily="34" charset="0"/>
                <a:cs typeface="Calibri" panose="020F0502020204030204" pitchFamily="34" charset="0"/>
              </a:rPr>
              <a:t> allocated to their third-party risk management</a:t>
            </a:r>
          </a:p>
          <a:p>
            <a:pPr marL="342900" marR="0" lvl="0" indent="-342900">
              <a:lnSpc>
                <a:spcPct val="150000"/>
              </a:lnSpc>
              <a:spcBef>
                <a:spcPts val="0"/>
              </a:spcBef>
              <a:spcAft>
                <a:spcPts val="800"/>
              </a:spcAft>
              <a:buSzPts val="1000"/>
              <a:buFont typeface="Symbol" panose="05050102010706020507" pitchFamily="18" charset="2"/>
              <a:buChar char=""/>
              <a:tabLst>
                <a:tab pos="457200" algn="l"/>
              </a:tabLst>
            </a:pPr>
            <a:r>
              <a:rPr lang="en-US">
                <a:solidFill>
                  <a:srgbClr val="44546A"/>
                </a:solidFill>
                <a:latin typeface="Calibri" panose="020F0502020204030204" pitchFamily="34" charset="0"/>
                <a:ea typeface="Calibri" panose="020F0502020204030204" pitchFamily="34" charset="0"/>
                <a:cs typeface="Calibri" panose="020F0502020204030204" pitchFamily="34" charset="0"/>
              </a:rPr>
              <a:t>The average healthcare provider has 3.21 dedicated full-time employees spending more than 500 hours per month completing vendor risk assessments</a:t>
            </a:r>
            <a:endParaRPr lang="en-US">
              <a:solidFill>
                <a:srgbClr val="44546A"/>
              </a:solidFill>
            </a:endParaRPr>
          </a:p>
          <a:p>
            <a:pPr marL="0" indent="0">
              <a:lnSpc>
                <a:spcPct val="150000"/>
              </a:lnSpc>
              <a:buNone/>
            </a:pPr>
            <a:endParaRPr lang="en-US">
              <a:solidFill>
                <a:srgbClr val="44546A"/>
              </a:solidFill>
            </a:endParaRPr>
          </a:p>
        </p:txBody>
      </p:sp>
      <p:sp>
        <p:nvSpPr>
          <p:cNvPr id="4" name="TextBox 3">
            <a:extLst>
              <a:ext uri="{FF2B5EF4-FFF2-40B4-BE49-F238E27FC236}">
                <a16:creationId xmlns:a16="http://schemas.microsoft.com/office/drawing/2014/main" id="{D340A6BF-B62D-5ED9-CD74-1907DE502304}"/>
              </a:ext>
            </a:extLst>
          </p:cNvPr>
          <p:cNvSpPr txBox="1"/>
          <p:nvPr/>
        </p:nvSpPr>
        <p:spPr>
          <a:xfrm>
            <a:off x="1143000" y="5892533"/>
            <a:ext cx="3003258" cy="423449"/>
          </a:xfrm>
          <a:prstGeom prst="rect">
            <a:avLst/>
          </a:prstGeom>
        </p:spPr>
        <p:txBody>
          <a:bodyPr vert="horz" wrap="none" lIns="91440" tIns="45720" rIns="91440" bIns="45720" rtlCol="0" anchor="t">
            <a:spAutoFit/>
          </a:bodyPr>
          <a:lstStyle/>
          <a:p>
            <a:pPr algn="l">
              <a:lnSpc>
                <a:spcPct val="150000"/>
              </a:lnSpc>
            </a:pPr>
            <a:r>
              <a:rPr lang="en-US" sz="1600">
                <a:solidFill>
                  <a:schemeClr val="tx1">
                    <a:lumMod val="65000"/>
                    <a:lumOff val="35000"/>
                  </a:schemeClr>
                </a:solidFill>
                <a:ea typeface="Arial" charset="0"/>
                <a:cs typeface="Calibri" panose="020F0502020204030204" pitchFamily="34" charset="0"/>
              </a:rPr>
              <a:t>Source: Ponemon Institute study</a:t>
            </a:r>
          </a:p>
        </p:txBody>
      </p:sp>
      <p:pic>
        <p:nvPicPr>
          <p:cNvPr id="6" name="Picture 5" descr="Angled view of a part of a maze">
            <a:extLst>
              <a:ext uri="{FF2B5EF4-FFF2-40B4-BE49-F238E27FC236}">
                <a16:creationId xmlns:a16="http://schemas.microsoft.com/office/drawing/2014/main" id="{25701888-A901-2AFF-881C-2D9F6516BB06}"/>
              </a:ext>
            </a:extLst>
          </p:cNvPr>
          <p:cNvPicPr>
            <a:picLocks noChangeAspect="1"/>
          </p:cNvPicPr>
          <p:nvPr/>
        </p:nvPicPr>
        <p:blipFill>
          <a:blip r:embed="rId2"/>
          <a:stretch>
            <a:fillRect/>
          </a:stretch>
        </p:blipFill>
        <p:spPr>
          <a:xfrm>
            <a:off x="6025609" y="1911458"/>
            <a:ext cx="5594890" cy="37299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49103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5FC68D-4A6F-BD0A-F9C4-E27D2A20F8E7}"/>
              </a:ext>
            </a:extLst>
          </p:cNvPr>
          <p:cNvSpPr/>
          <p:nvPr/>
        </p:nvSpPr>
        <p:spPr>
          <a:xfrm>
            <a:off x="6063431" y="2236570"/>
            <a:ext cx="6079904" cy="3223057"/>
          </a:xfrm>
          <a:prstGeom prst="rect">
            <a:avLst/>
          </a:prstGeom>
          <a:solidFill>
            <a:schemeClr val="bg2">
              <a:lumMod val="20000"/>
              <a:lumOff val="80000"/>
              <a:alpha val="302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22BF24C-DCBC-4FE9-956F-E86B51251D13}"/>
              </a:ext>
            </a:extLst>
          </p:cNvPr>
          <p:cNvSpPr>
            <a:spLocks noGrp="1"/>
          </p:cNvSpPr>
          <p:nvPr>
            <p:ph type="body" sz="quarter" idx="11"/>
          </p:nvPr>
        </p:nvSpPr>
        <p:spPr/>
        <p:txBody>
          <a:bodyPr>
            <a:normAutofit fontScale="92500" lnSpcReduction="10000"/>
          </a:bodyPr>
          <a:lstStyle/>
          <a:p>
            <a:r>
              <a:rPr lang="en-US"/>
              <a:t>Challenges in Vendor Risk Management</a:t>
            </a:r>
          </a:p>
        </p:txBody>
      </p:sp>
      <p:sp>
        <p:nvSpPr>
          <p:cNvPr id="4" name="Text Placeholder 5">
            <a:extLst>
              <a:ext uri="{FF2B5EF4-FFF2-40B4-BE49-F238E27FC236}">
                <a16:creationId xmlns:a16="http://schemas.microsoft.com/office/drawing/2014/main" id="{A4D96FCD-D044-4E96-A87E-95B4196B5F07}"/>
              </a:ext>
            </a:extLst>
          </p:cNvPr>
          <p:cNvSpPr txBox="1">
            <a:spLocks/>
          </p:cNvSpPr>
          <p:nvPr/>
        </p:nvSpPr>
        <p:spPr>
          <a:xfrm>
            <a:off x="452738" y="1295400"/>
            <a:ext cx="5470232" cy="510540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60000"/>
              </a:lnSpc>
              <a:spcBef>
                <a:spcPts val="0"/>
              </a:spcBef>
              <a:spcAft>
                <a:spcPts val="800"/>
              </a:spcAft>
              <a:buNone/>
            </a:pPr>
            <a:r>
              <a:rPr lang="en-US" sz="1900" b="1">
                <a:solidFill>
                  <a:srgbClr val="44546A"/>
                </a:solidFill>
                <a:latin typeface="Calibri" panose="020F0502020204030204" pitchFamily="34" charset="0"/>
                <a:ea typeface="Calibri" panose="020F0502020204030204" pitchFamily="34" charset="0"/>
                <a:cs typeface="Calibri" panose="020F0502020204030204" pitchFamily="34" charset="0"/>
              </a:rPr>
              <a:t>Outdated Models  </a:t>
            </a:r>
          </a:p>
          <a:p>
            <a:pPr marL="342900" indent="-342900">
              <a:lnSpc>
                <a:spcPct val="160000"/>
              </a:lnSpc>
              <a:spcBef>
                <a:spcPts val="0"/>
              </a:spcBef>
              <a:spcAft>
                <a:spcPts val="800"/>
              </a:spcAft>
              <a:buSzPts val="1000"/>
              <a:buFont typeface="Symbol" panose="05050102010706020507" pitchFamily="18" charset="2"/>
              <a:buChar char=""/>
              <a:tabLst>
                <a:tab pos="457200" algn="l"/>
              </a:tabLst>
            </a:pPr>
            <a:r>
              <a:rPr lang="en-US" sz="1700">
                <a:solidFill>
                  <a:srgbClr val="44546A"/>
                </a:solidFill>
                <a:latin typeface="Calibri" panose="020F0502020204030204" pitchFamily="34" charset="0"/>
                <a:ea typeface="Calibri" panose="020F0502020204030204" pitchFamily="34" charset="0"/>
                <a:cs typeface="Calibri" panose="020F0502020204030204" pitchFamily="34" charset="0"/>
              </a:rPr>
              <a:t>There is an assumption that the third party is responsible and is protecting sensitive data</a:t>
            </a:r>
          </a:p>
          <a:p>
            <a:pPr marL="342900" indent="-342900">
              <a:lnSpc>
                <a:spcPct val="160000"/>
              </a:lnSpc>
              <a:spcBef>
                <a:spcPts val="0"/>
              </a:spcBef>
              <a:spcAft>
                <a:spcPts val="800"/>
              </a:spcAft>
              <a:buSzPts val="1000"/>
              <a:buFont typeface="Symbol" panose="05050102010706020507" pitchFamily="18" charset="2"/>
              <a:buChar char=""/>
              <a:tabLst>
                <a:tab pos="457200" algn="l"/>
              </a:tabLst>
            </a:pPr>
            <a:r>
              <a:rPr lang="en-US" sz="1700">
                <a:solidFill>
                  <a:srgbClr val="44546A"/>
                </a:solidFill>
                <a:latin typeface="Calibri" panose="020F0502020204030204" pitchFamily="34" charset="0"/>
                <a:ea typeface="Calibri" panose="020F0502020204030204" pitchFamily="34" charset="0"/>
                <a:cs typeface="Calibri" panose="020F0502020204030204" pitchFamily="34" charset="0"/>
              </a:rPr>
              <a:t>Siloed business functions each assessing their own vendors, ineffective tools, and incomplete or unsophisticated assessment models all compound the problem </a:t>
            </a:r>
          </a:p>
          <a:p>
            <a:pPr marL="342900" indent="-342900">
              <a:lnSpc>
                <a:spcPct val="160000"/>
              </a:lnSpc>
              <a:spcBef>
                <a:spcPts val="0"/>
              </a:spcBef>
              <a:spcAft>
                <a:spcPts val="800"/>
              </a:spcAft>
              <a:buSzPts val="1000"/>
              <a:buFont typeface="Symbol" panose="05050102010706020507" pitchFamily="18" charset="2"/>
              <a:buChar char=""/>
              <a:tabLst>
                <a:tab pos="457200" algn="l"/>
              </a:tabLst>
            </a:pPr>
            <a:r>
              <a:rPr lang="en-US" sz="1700">
                <a:solidFill>
                  <a:srgbClr val="44546A"/>
                </a:solidFill>
                <a:latin typeface="Calibri" panose="020F0502020204030204" pitchFamily="34" charset="0"/>
                <a:ea typeface="Calibri" panose="020F0502020204030204" pitchFamily="34" charset="0"/>
                <a:cs typeface="Calibri" panose="020F0502020204030204" pitchFamily="34" charset="0"/>
              </a:rPr>
              <a:t>Third-party risk is seen as something outside the four walls, so it doesn’t get the priority it deserves</a:t>
            </a:r>
          </a:p>
          <a:p>
            <a:pPr marL="342900" indent="-342900">
              <a:lnSpc>
                <a:spcPct val="160000"/>
              </a:lnSpc>
              <a:spcBef>
                <a:spcPts val="0"/>
              </a:spcBef>
              <a:spcAft>
                <a:spcPts val="800"/>
              </a:spcAft>
              <a:buSzPts val="1000"/>
              <a:buFont typeface="Symbol" panose="05050102010706020507" pitchFamily="18" charset="2"/>
              <a:buChar char=""/>
              <a:tabLst>
                <a:tab pos="457200" algn="l"/>
              </a:tabLst>
            </a:pPr>
            <a:r>
              <a:rPr lang="en-US" sz="1700">
                <a:solidFill>
                  <a:srgbClr val="44546A"/>
                </a:solidFill>
                <a:latin typeface="Calibri" panose="020F0502020204030204" pitchFamily="34" charset="0"/>
                <a:ea typeface="Calibri" panose="020F0502020204030204" pitchFamily="34" charset="0"/>
                <a:cs typeface="Calibri" panose="020F0502020204030204" pitchFamily="34" charset="0"/>
              </a:rPr>
              <a:t>New approaches to vendor risk management have emerged in recent years, but adoption remains limited to only the highest-performing organizations</a:t>
            </a:r>
          </a:p>
        </p:txBody>
      </p:sp>
      <p:pic>
        <p:nvPicPr>
          <p:cNvPr id="5" name="Picture 4">
            <a:extLst>
              <a:ext uri="{FF2B5EF4-FFF2-40B4-BE49-F238E27FC236}">
                <a16:creationId xmlns:a16="http://schemas.microsoft.com/office/drawing/2014/main" id="{4B199DB1-76DB-4AEE-994D-71121643E9D4}"/>
              </a:ext>
            </a:extLst>
          </p:cNvPr>
          <p:cNvPicPr>
            <a:picLocks noChangeAspect="1"/>
          </p:cNvPicPr>
          <p:nvPr/>
        </p:nvPicPr>
        <p:blipFill rotWithShape="1">
          <a:blip r:embed="rId2"/>
          <a:srcRect r="50377"/>
          <a:stretch/>
        </p:blipFill>
        <p:spPr>
          <a:xfrm>
            <a:off x="6269032" y="2292840"/>
            <a:ext cx="2812975" cy="3110519"/>
          </a:xfrm>
          <a:prstGeom prst="rect">
            <a:avLst/>
          </a:prstGeom>
        </p:spPr>
      </p:pic>
      <p:pic>
        <p:nvPicPr>
          <p:cNvPr id="3" name="Picture 2">
            <a:extLst>
              <a:ext uri="{FF2B5EF4-FFF2-40B4-BE49-F238E27FC236}">
                <a16:creationId xmlns:a16="http://schemas.microsoft.com/office/drawing/2014/main" id="{1F28E223-FA42-D7B6-924C-991C31A67C65}"/>
              </a:ext>
            </a:extLst>
          </p:cNvPr>
          <p:cNvPicPr>
            <a:picLocks noChangeAspect="1"/>
          </p:cNvPicPr>
          <p:nvPr/>
        </p:nvPicPr>
        <p:blipFill>
          <a:blip r:embed="rId2"/>
          <a:stretch>
            <a:fillRect/>
          </a:stretch>
        </p:blipFill>
        <p:spPr>
          <a:xfrm>
            <a:off x="6269032" y="2292840"/>
            <a:ext cx="5668702" cy="3110519"/>
          </a:xfrm>
          <a:prstGeom prst="rect">
            <a:avLst/>
          </a:prstGeom>
        </p:spPr>
      </p:pic>
    </p:spTree>
    <p:extLst>
      <p:ext uri="{BB962C8B-B14F-4D97-AF65-F5344CB8AC3E}">
        <p14:creationId xmlns:p14="http://schemas.microsoft.com/office/powerpoint/2010/main" val="1336131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6B50EB9-CAF8-4E12-8EF5-4D4AD25D51BB}"/>
              </a:ext>
            </a:extLst>
          </p:cNvPr>
          <p:cNvSpPr>
            <a:spLocks noGrp="1"/>
          </p:cNvSpPr>
          <p:nvPr>
            <p:ph type="body" sz="quarter" idx="10"/>
          </p:nvPr>
        </p:nvSpPr>
        <p:spPr>
          <a:xfrm>
            <a:off x="152400" y="3124200"/>
            <a:ext cx="6642146" cy="1103379"/>
          </a:xfrm>
        </p:spPr>
        <p:txBody>
          <a:bodyPr>
            <a:normAutofit/>
          </a:bodyPr>
          <a:lstStyle/>
          <a:p>
            <a:r>
              <a:rPr lang="en-US"/>
              <a:t>Developing a Vendor Risk Management Framework</a:t>
            </a:r>
          </a:p>
          <a:p>
            <a:endParaRPr lang="en-US"/>
          </a:p>
        </p:txBody>
      </p:sp>
    </p:spTree>
    <p:extLst>
      <p:ext uri="{BB962C8B-B14F-4D97-AF65-F5344CB8AC3E}">
        <p14:creationId xmlns:p14="http://schemas.microsoft.com/office/powerpoint/2010/main" val="122641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DFB133-D59A-44B4-9931-2108C50439F1}"/>
              </a:ext>
            </a:extLst>
          </p:cNvPr>
          <p:cNvSpPr>
            <a:spLocks noGrp="1"/>
          </p:cNvSpPr>
          <p:nvPr>
            <p:ph type="body" sz="quarter" idx="11"/>
          </p:nvPr>
        </p:nvSpPr>
        <p:spPr/>
        <p:txBody>
          <a:bodyPr>
            <a:normAutofit fontScale="92500" lnSpcReduction="10000"/>
          </a:bodyPr>
          <a:lstStyle/>
          <a:p>
            <a:r>
              <a:rPr lang="en-US"/>
              <a:t>Program Framework</a:t>
            </a:r>
          </a:p>
        </p:txBody>
      </p:sp>
      <p:grpSp>
        <p:nvGrpSpPr>
          <p:cNvPr id="4" name="Group 3">
            <a:extLst>
              <a:ext uri="{FF2B5EF4-FFF2-40B4-BE49-F238E27FC236}">
                <a16:creationId xmlns:a16="http://schemas.microsoft.com/office/drawing/2014/main" id="{51A70322-8F8D-49DA-B9C8-50A84CCE9AB3}"/>
              </a:ext>
            </a:extLst>
          </p:cNvPr>
          <p:cNvGrpSpPr/>
          <p:nvPr/>
        </p:nvGrpSpPr>
        <p:grpSpPr>
          <a:xfrm>
            <a:off x="4572000" y="1385884"/>
            <a:ext cx="6066366" cy="778330"/>
            <a:chOff x="3412331" y="99517"/>
            <a:chExt cx="6066366" cy="778330"/>
          </a:xfrm>
        </p:grpSpPr>
        <p:sp>
          <p:nvSpPr>
            <p:cNvPr id="32" name="Rectangle: Top Corners Rounded 31">
              <a:extLst>
                <a:ext uri="{FF2B5EF4-FFF2-40B4-BE49-F238E27FC236}">
                  <a16:creationId xmlns:a16="http://schemas.microsoft.com/office/drawing/2014/main" id="{EBF5D74C-634B-4175-A158-FBF3D45CB733}"/>
                </a:ext>
              </a:extLst>
            </p:cNvPr>
            <p:cNvSpPr/>
            <p:nvPr/>
          </p:nvSpPr>
          <p:spPr>
            <a:xfrm rot="5400000">
              <a:off x="6056349" y="-2544501"/>
              <a:ext cx="778330" cy="6066366"/>
            </a:xfrm>
            <a:prstGeom prst="round2SameRect">
              <a:avLst/>
            </a:prstGeom>
            <a:solidFill>
              <a:srgbClr val="E5E6E5">
                <a:alpha val="90000"/>
              </a:srgbClr>
            </a:solidFill>
            <a:ln>
              <a:noFill/>
            </a:ln>
          </p:spPr>
          <p:style>
            <a:lnRef idx="2">
              <a:schemeClr val="accent5">
                <a:tint val="40000"/>
                <a:alpha val="90000"/>
                <a:hueOff val="0"/>
                <a:satOff val="0"/>
                <a:lumOff val="0"/>
                <a:alphaOff val="0"/>
              </a:schemeClr>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33" name="Rectangle: Top Corners Rounded 4">
              <a:extLst>
                <a:ext uri="{FF2B5EF4-FFF2-40B4-BE49-F238E27FC236}">
                  <a16:creationId xmlns:a16="http://schemas.microsoft.com/office/drawing/2014/main" id="{986DDC58-C6C1-426D-BC03-7381F64AFE48}"/>
                </a:ext>
              </a:extLst>
            </p:cNvPr>
            <p:cNvSpPr txBox="1"/>
            <p:nvPr/>
          </p:nvSpPr>
          <p:spPr>
            <a:xfrm>
              <a:off x="3412332" y="137511"/>
              <a:ext cx="6028371" cy="70234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622300">
                <a:lnSpc>
                  <a:spcPct val="90000"/>
                </a:lnSpc>
                <a:spcBef>
                  <a:spcPct val="0"/>
                </a:spcBef>
                <a:spcAft>
                  <a:spcPct val="15000"/>
                </a:spcAft>
                <a:buFont typeface="Arial" panose="020B0604020202020204" pitchFamily="34" charset="0"/>
                <a:buChar char="•"/>
              </a:pPr>
              <a:r>
                <a:rPr lang="en-US" sz="1400" kern="1200"/>
                <a:t>HIPAA requires contracts with certain vendors (business associates) to include privacy and security assurances</a:t>
              </a:r>
            </a:p>
          </p:txBody>
        </p:sp>
      </p:grpSp>
      <p:grpSp>
        <p:nvGrpSpPr>
          <p:cNvPr id="5" name="Group 4">
            <a:extLst>
              <a:ext uri="{FF2B5EF4-FFF2-40B4-BE49-F238E27FC236}">
                <a16:creationId xmlns:a16="http://schemas.microsoft.com/office/drawing/2014/main" id="{95BFD1A6-48D5-48E9-AA43-1CA55BDF1B97}"/>
              </a:ext>
            </a:extLst>
          </p:cNvPr>
          <p:cNvGrpSpPr/>
          <p:nvPr/>
        </p:nvGrpSpPr>
        <p:grpSpPr>
          <a:xfrm>
            <a:off x="1159669" y="1288592"/>
            <a:ext cx="3412331" cy="972912"/>
            <a:chOff x="0" y="2225"/>
            <a:chExt cx="3412331" cy="972912"/>
          </a:xfrm>
        </p:grpSpPr>
        <p:sp>
          <p:nvSpPr>
            <p:cNvPr id="30" name="Rectangle: Rounded Corners 29">
              <a:extLst>
                <a:ext uri="{FF2B5EF4-FFF2-40B4-BE49-F238E27FC236}">
                  <a16:creationId xmlns:a16="http://schemas.microsoft.com/office/drawing/2014/main" id="{D049ADF3-FFE9-450F-A9E0-1A745A5DD996}"/>
                </a:ext>
              </a:extLst>
            </p:cNvPr>
            <p:cNvSpPr/>
            <p:nvPr/>
          </p:nvSpPr>
          <p:spPr>
            <a:xfrm>
              <a:off x="0" y="2225"/>
              <a:ext cx="3412331" cy="972912"/>
            </a:xfrm>
            <a:prstGeom prst="roundRect">
              <a:avLst/>
            </a:prstGeom>
            <a:solidFill>
              <a:srgbClr val="E5E6E5"/>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1" name="Rectangle: Rounded Corners 6">
              <a:extLst>
                <a:ext uri="{FF2B5EF4-FFF2-40B4-BE49-F238E27FC236}">
                  <a16:creationId xmlns:a16="http://schemas.microsoft.com/office/drawing/2014/main" id="{5FAF655C-BA79-48FF-ABB7-417038C68BDE}"/>
                </a:ext>
              </a:extLst>
            </p:cNvPr>
            <p:cNvSpPr txBox="1"/>
            <p:nvPr/>
          </p:nvSpPr>
          <p:spPr>
            <a:xfrm>
              <a:off x="47494" y="49719"/>
              <a:ext cx="3317343" cy="8779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b="0" kern="1200">
                  <a:solidFill>
                    <a:sysClr val="windowText" lastClr="000000"/>
                  </a:solidFill>
                </a:rPr>
                <a:t>Contracting</a:t>
              </a:r>
            </a:p>
          </p:txBody>
        </p:sp>
      </p:grpSp>
      <p:grpSp>
        <p:nvGrpSpPr>
          <p:cNvPr id="6" name="Group 5">
            <a:extLst>
              <a:ext uri="{FF2B5EF4-FFF2-40B4-BE49-F238E27FC236}">
                <a16:creationId xmlns:a16="http://schemas.microsoft.com/office/drawing/2014/main" id="{00B54BD6-AD40-4E44-AD3D-7D6D1F25019C}"/>
              </a:ext>
            </a:extLst>
          </p:cNvPr>
          <p:cNvGrpSpPr/>
          <p:nvPr/>
        </p:nvGrpSpPr>
        <p:grpSpPr>
          <a:xfrm>
            <a:off x="4572000" y="2407442"/>
            <a:ext cx="6066366" cy="778330"/>
            <a:chOff x="3412331" y="1121075"/>
            <a:chExt cx="6066366" cy="778330"/>
          </a:xfrm>
        </p:grpSpPr>
        <p:sp>
          <p:nvSpPr>
            <p:cNvPr id="28" name="Rectangle: Top Corners Rounded 27">
              <a:extLst>
                <a:ext uri="{FF2B5EF4-FFF2-40B4-BE49-F238E27FC236}">
                  <a16:creationId xmlns:a16="http://schemas.microsoft.com/office/drawing/2014/main" id="{82624E9D-56C0-4E47-A7EF-441511C29AD1}"/>
                </a:ext>
              </a:extLst>
            </p:cNvPr>
            <p:cNvSpPr/>
            <p:nvPr/>
          </p:nvSpPr>
          <p:spPr>
            <a:xfrm rot="5400000">
              <a:off x="6056349" y="-1522943"/>
              <a:ext cx="778330" cy="6066366"/>
            </a:xfrm>
            <a:prstGeom prst="round2SameRect">
              <a:avLst/>
            </a:prstGeom>
            <a:solidFill>
              <a:schemeClr val="bg1">
                <a:lumMod val="95000"/>
                <a:alpha val="90000"/>
              </a:schemeClr>
            </a:solidFill>
            <a:ln>
              <a:noFill/>
            </a:ln>
          </p:spPr>
          <p:style>
            <a:lnRef idx="2">
              <a:schemeClr val="accent5">
                <a:tint val="40000"/>
                <a:alpha val="90000"/>
                <a:hueOff val="3109313"/>
                <a:satOff val="-13679"/>
                <a:lumOff val="-1434"/>
                <a:alphaOff val="0"/>
              </a:schemeClr>
            </a:lnRef>
            <a:fillRef idx="1">
              <a:scrgbClr r="0" g="0" b="0"/>
            </a:fillRef>
            <a:effectRef idx="0">
              <a:schemeClr val="accent5">
                <a:tint val="40000"/>
                <a:alpha val="90000"/>
                <a:hueOff val="3109313"/>
                <a:satOff val="-13679"/>
                <a:lumOff val="-1434"/>
                <a:alphaOff val="0"/>
              </a:schemeClr>
            </a:effectRef>
            <a:fontRef idx="minor">
              <a:schemeClr val="dk1">
                <a:hueOff val="0"/>
                <a:satOff val="0"/>
                <a:lumOff val="0"/>
                <a:alphaOff val="0"/>
              </a:schemeClr>
            </a:fontRef>
          </p:style>
        </p:sp>
        <p:sp>
          <p:nvSpPr>
            <p:cNvPr id="29" name="Rectangle: Top Corners Rounded 8">
              <a:extLst>
                <a:ext uri="{FF2B5EF4-FFF2-40B4-BE49-F238E27FC236}">
                  <a16:creationId xmlns:a16="http://schemas.microsoft.com/office/drawing/2014/main" id="{94BCC7CE-32EC-4E93-A780-F2DB1C67B7E0}"/>
                </a:ext>
              </a:extLst>
            </p:cNvPr>
            <p:cNvSpPr txBox="1"/>
            <p:nvPr/>
          </p:nvSpPr>
          <p:spPr>
            <a:xfrm>
              <a:off x="3412332" y="1159069"/>
              <a:ext cx="6028371" cy="70234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622300">
                <a:lnSpc>
                  <a:spcPct val="90000"/>
                </a:lnSpc>
                <a:spcBef>
                  <a:spcPct val="0"/>
                </a:spcBef>
                <a:spcAft>
                  <a:spcPct val="15000"/>
                </a:spcAft>
                <a:buFont typeface="Arial" panose="020B0604020202020204" pitchFamily="34" charset="0"/>
                <a:buChar char="•"/>
              </a:pPr>
              <a:r>
                <a:rPr lang="en-US" sz="1400" kern="1200"/>
                <a:t>Identifying third-parties’ levels of access and classifying a security risk rating to each in order to identify the most impactful risks</a:t>
              </a:r>
            </a:p>
            <a:p>
              <a:pPr marL="285750" lvl="1" indent="-285750" algn="l" defTabSz="622300">
                <a:lnSpc>
                  <a:spcPct val="90000"/>
                </a:lnSpc>
                <a:spcBef>
                  <a:spcPct val="0"/>
                </a:spcBef>
                <a:spcAft>
                  <a:spcPct val="15000"/>
                </a:spcAft>
                <a:buFont typeface="Arial" panose="020B0604020202020204" pitchFamily="34" charset="0"/>
                <a:buChar char="•"/>
              </a:pPr>
              <a:r>
                <a:rPr lang="en-US" sz="1400" kern="1200"/>
                <a:t>Prioritize vendors by inherent risk, and begin an audit with those considered to pose the highest risk</a:t>
              </a:r>
            </a:p>
          </p:txBody>
        </p:sp>
      </p:grpSp>
      <p:grpSp>
        <p:nvGrpSpPr>
          <p:cNvPr id="7" name="Group 6">
            <a:extLst>
              <a:ext uri="{FF2B5EF4-FFF2-40B4-BE49-F238E27FC236}">
                <a16:creationId xmlns:a16="http://schemas.microsoft.com/office/drawing/2014/main" id="{654C4785-4C26-48F4-B216-5F918D8D5D8D}"/>
              </a:ext>
            </a:extLst>
          </p:cNvPr>
          <p:cNvGrpSpPr/>
          <p:nvPr/>
        </p:nvGrpSpPr>
        <p:grpSpPr>
          <a:xfrm>
            <a:off x="1159669" y="2310150"/>
            <a:ext cx="3412331" cy="972912"/>
            <a:chOff x="0" y="1023783"/>
            <a:chExt cx="3412331" cy="972912"/>
          </a:xfrm>
        </p:grpSpPr>
        <p:sp>
          <p:nvSpPr>
            <p:cNvPr id="26" name="Rectangle: Rounded Corners 25">
              <a:extLst>
                <a:ext uri="{FF2B5EF4-FFF2-40B4-BE49-F238E27FC236}">
                  <a16:creationId xmlns:a16="http://schemas.microsoft.com/office/drawing/2014/main" id="{48D72572-D953-4F52-ACF7-898777016C09}"/>
                </a:ext>
              </a:extLst>
            </p:cNvPr>
            <p:cNvSpPr/>
            <p:nvPr/>
          </p:nvSpPr>
          <p:spPr>
            <a:xfrm>
              <a:off x="0" y="1023783"/>
              <a:ext cx="3412331" cy="972912"/>
            </a:xfrm>
            <a:prstGeom prst="roundRect">
              <a:avLst/>
            </a:prstGeom>
            <a:solidFill>
              <a:schemeClr val="bg1">
                <a:lumMod val="75000"/>
              </a:schemeClr>
            </a:solidFill>
          </p:spPr>
          <p:style>
            <a:lnRef idx="2">
              <a:schemeClr val="lt1">
                <a:hueOff val="0"/>
                <a:satOff val="0"/>
                <a:lumOff val="0"/>
                <a:alphaOff val="0"/>
              </a:schemeClr>
            </a:lnRef>
            <a:fillRef idx="1">
              <a:scrgbClr r="0" g="0" b="0"/>
            </a:fillRef>
            <a:effectRef idx="0">
              <a:schemeClr val="accent5">
                <a:hueOff val="2965085"/>
                <a:satOff val="-14463"/>
                <a:lumOff val="-4706"/>
                <a:alphaOff val="0"/>
              </a:schemeClr>
            </a:effectRef>
            <a:fontRef idx="minor">
              <a:schemeClr val="lt1"/>
            </a:fontRef>
          </p:style>
        </p:sp>
        <p:sp>
          <p:nvSpPr>
            <p:cNvPr id="27" name="Rectangle: Rounded Corners 10">
              <a:extLst>
                <a:ext uri="{FF2B5EF4-FFF2-40B4-BE49-F238E27FC236}">
                  <a16:creationId xmlns:a16="http://schemas.microsoft.com/office/drawing/2014/main" id="{86899BC3-674D-4FDE-ABCB-4BCB9DC6101F}"/>
                </a:ext>
              </a:extLst>
            </p:cNvPr>
            <p:cNvSpPr txBox="1"/>
            <p:nvPr/>
          </p:nvSpPr>
          <p:spPr>
            <a:xfrm>
              <a:off x="47494" y="1071277"/>
              <a:ext cx="3317343" cy="8779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b="0" kern="1200"/>
                <a:t>Initial assessment and prioritization</a:t>
              </a:r>
            </a:p>
          </p:txBody>
        </p:sp>
      </p:grpSp>
      <p:grpSp>
        <p:nvGrpSpPr>
          <p:cNvPr id="8" name="Group 7">
            <a:extLst>
              <a:ext uri="{FF2B5EF4-FFF2-40B4-BE49-F238E27FC236}">
                <a16:creationId xmlns:a16="http://schemas.microsoft.com/office/drawing/2014/main" id="{39A01247-0920-4857-A6A6-BE8DDAC5562B}"/>
              </a:ext>
            </a:extLst>
          </p:cNvPr>
          <p:cNvGrpSpPr/>
          <p:nvPr/>
        </p:nvGrpSpPr>
        <p:grpSpPr>
          <a:xfrm>
            <a:off x="4572000" y="3429000"/>
            <a:ext cx="6066366" cy="778330"/>
            <a:chOff x="3412331" y="2142633"/>
            <a:chExt cx="6066366" cy="778330"/>
          </a:xfrm>
        </p:grpSpPr>
        <p:sp>
          <p:nvSpPr>
            <p:cNvPr id="24" name="Rectangle: Top Corners Rounded 23">
              <a:extLst>
                <a:ext uri="{FF2B5EF4-FFF2-40B4-BE49-F238E27FC236}">
                  <a16:creationId xmlns:a16="http://schemas.microsoft.com/office/drawing/2014/main" id="{07A668BB-6FFC-44A5-AD8B-E9F8DC3E1939}"/>
                </a:ext>
              </a:extLst>
            </p:cNvPr>
            <p:cNvSpPr/>
            <p:nvPr/>
          </p:nvSpPr>
          <p:spPr>
            <a:xfrm rot="5400000">
              <a:off x="6056349" y="-501385"/>
              <a:ext cx="778330" cy="6066366"/>
            </a:xfrm>
            <a:prstGeom prst="round2SameRect">
              <a:avLst/>
            </a:prstGeom>
            <a:solidFill>
              <a:schemeClr val="bg1">
                <a:lumMod val="75000"/>
                <a:alpha val="90000"/>
              </a:schemeClr>
            </a:solidFill>
            <a:ln>
              <a:noFill/>
            </a:ln>
          </p:spPr>
          <p:style>
            <a:lnRef idx="2">
              <a:schemeClr val="accent5">
                <a:tint val="40000"/>
                <a:alpha val="90000"/>
                <a:hueOff val="6218625"/>
                <a:satOff val="-27359"/>
                <a:lumOff val="-2868"/>
                <a:alphaOff val="0"/>
              </a:schemeClr>
            </a:lnRef>
            <a:fillRef idx="1">
              <a:scrgbClr r="0" g="0" b="0"/>
            </a:fillRef>
            <a:effectRef idx="0">
              <a:schemeClr val="accent5">
                <a:tint val="40000"/>
                <a:alpha val="90000"/>
                <a:hueOff val="6218625"/>
                <a:satOff val="-27359"/>
                <a:lumOff val="-2868"/>
                <a:alphaOff val="0"/>
              </a:schemeClr>
            </a:effectRef>
            <a:fontRef idx="minor">
              <a:schemeClr val="dk1">
                <a:hueOff val="0"/>
                <a:satOff val="0"/>
                <a:lumOff val="0"/>
                <a:alphaOff val="0"/>
              </a:schemeClr>
            </a:fontRef>
          </p:style>
        </p:sp>
        <p:sp>
          <p:nvSpPr>
            <p:cNvPr id="25" name="Rectangle: Top Corners Rounded 12">
              <a:extLst>
                <a:ext uri="{FF2B5EF4-FFF2-40B4-BE49-F238E27FC236}">
                  <a16:creationId xmlns:a16="http://schemas.microsoft.com/office/drawing/2014/main" id="{F522A49F-DA90-4043-AF4A-3EDD0C94F70C}"/>
                </a:ext>
              </a:extLst>
            </p:cNvPr>
            <p:cNvSpPr txBox="1"/>
            <p:nvPr/>
          </p:nvSpPr>
          <p:spPr>
            <a:xfrm>
              <a:off x="3412332" y="2180627"/>
              <a:ext cx="6028371" cy="70234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622300">
                <a:lnSpc>
                  <a:spcPct val="90000"/>
                </a:lnSpc>
                <a:spcBef>
                  <a:spcPct val="0"/>
                </a:spcBef>
                <a:spcAft>
                  <a:spcPct val="15000"/>
                </a:spcAft>
                <a:buFont typeface="Arial" panose="020B0604020202020204" pitchFamily="34" charset="0"/>
                <a:buChar char="•"/>
              </a:pPr>
              <a:r>
                <a:rPr lang="en-US" sz="1400" kern="1200"/>
                <a:t>Monitoring based on the level of risk presented. For example, vendors that host PHI will warrant a higher necessity for monitoring and maintenance compared to vendors who only access PHI while onsite</a:t>
              </a:r>
            </a:p>
          </p:txBody>
        </p:sp>
      </p:grpSp>
      <p:grpSp>
        <p:nvGrpSpPr>
          <p:cNvPr id="9" name="Group 8">
            <a:extLst>
              <a:ext uri="{FF2B5EF4-FFF2-40B4-BE49-F238E27FC236}">
                <a16:creationId xmlns:a16="http://schemas.microsoft.com/office/drawing/2014/main" id="{AED03075-B7D9-49EF-8019-57120DD82546}"/>
              </a:ext>
            </a:extLst>
          </p:cNvPr>
          <p:cNvGrpSpPr/>
          <p:nvPr/>
        </p:nvGrpSpPr>
        <p:grpSpPr>
          <a:xfrm>
            <a:off x="1159669" y="3331708"/>
            <a:ext cx="3412331" cy="972912"/>
            <a:chOff x="0" y="2045341"/>
            <a:chExt cx="3412331" cy="972912"/>
          </a:xfrm>
        </p:grpSpPr>
        <p:sp>
          <p:nvSpPr>
            <p:cNvPr id="22" name="Rectangle: Rounded Corners 21">
              <a:extLst>
                <a:ext uri="{FF2B5EF4-FFF2-40B4-BE49-F238E27FC236}">
                  <a16:creationId xmlns:a16="http://schemas.microsoft.com/office/drawing/2014/main" id="{53671369-7A9F-4CF1-87D6-9FC463ACD47E}"/>
                </a:ext>
              </a:extLst>
            </p:cNvPr>
            <p:cNvSpPr/>
            <p:nvPr/>
          </p:nvSpPr>
          <p:spPr>
            <a:xfrm>
              <a:off x="0" y="2045341"/>
              <a:ext cx="3412331" cy="972912"/>
            </a:xfrm>
            <a:prstGeom prst="roundRect">
              <a:avLst/>
            </a:prstGeom>
            <a:solidFill>
              <a:schemeClr val="bg1">
                <a:lumMod val="50000"/>
              </a:schemeClr>
            </a:solidFill>
          </p:spPr>
          <p:style>
            <a:lnRef idx="2">
              <a:schemeClr val="lt1">
                <a:hueOff val="0"/>
                <a:satOff val="0"/>
                <a:lumOff val="0"/>
                <a:alphaOff val="0"/>
              </a:schemeClr>
            </a:lnRef>
            <a:fillRef idx="1">
              <a:scrgbClr r="0" g="0" b="0"/>
            </a:fillRef>
            <a:effectRef idx="0">
              <a:schemeClr val="accent5">
                <a:hueOff val="5930169"/>
                <a:satOff val="-28926"/>
                <a:lumOff val="-9412"/>
                <a:alphaOff val="0"/>
              </a:schemeClr>
            </a:effectRef>
            <a:fontRef idx="minor">
              <a:schemeClr val="lt1"/>
            </a:fontRef>
          </p:style>
        </p:sp>
        <p:sp>
          <p:nvSpPr>
            <p:cNvPr id="23" name="Rectangle: Rounded Corners 14">
              <a:extLst>
                <a:ext uri="{FF2B5EF4-FFF2-40B4-BE49-F238E27FC236}">
                  <a16:creationId xmlns:a16="http://schemas.microsoft.com/office/drawing/2014/main" id="{13BF8B46-29B4-44CA-BD6F-B5273C822845}"/>
                </a:ext>
              </a:extLst>
            </p:cNvPr>
            <p:cNvSpPr txBox="1"/>
            <p:nvPr/>
          </p:nvSpPr>
          <p:spPr>
            <a:xfrm>
              <a:off x="47494" y="2092835"/>
              <a:ext cx="3317343" cy="8779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b="0" kern="1200"/>
                <a:t>Monitoring (auditing)</a:t>
              </a:r>
            </a:p>
          </p:txBody>
        </p:sp>
      </p:grpSp>
      <p:grpSp>
        <p:nvGrpSpPr>
          <p:cNvPr id="10" name="Group 9">
            <a:extLst>
              <a:ext uri="{FF2B5EF4-FFF2-40B4-BE49-F238E27FC236}">
                <a16:creationId xmlns:a16="http://schemas.microsoft.com/office/drawing/2014/main" id="{8C110F98-35E9-4FAF-84F3-68FA0E0086A7}"/>
              </a:ext>
            </a:extLst>
          </p:cNvPr>
          <p:cNvGrpSpPr/>
          <p:nvPr/>
        </p:nvGrpSpPr>
        <p:grpSpPr>
          <a:xfrm>
            <a:off x="4572000" y="4450557"/>
            <a:ext cx="6066366" cy="778330"/>
            <a:chOff x="3412331" y="3164190"/>
            <a:chExt cx="6066366" cy="778330"/>
          </a:xfrm>
        </p:grpSpPr>
        <p:sp>
          <p:nvSpPr>
            <p:cNvPr id="20" name="Rectangle: Top Corners Rounded 19">
              <a:extLst>
                <a:ext uri="{FF2B5EF4-FFF2-40B4-BE49-F238E27FC236}">
                  <a16:creationId xmlns:a16="http://schemas.microsoft.com/office/drawing/2014/main" id="{078B5B0E-3E86-4655-B891-DE732CAA200A}"/>
                </a:ext>
              </a:extLst>
            </p:cNvPr>
            <p:cNvSpPr/>
            <p:nvPr/>
          </p:nvSpPr>
          <p:spPr>
            <a:xfrm rot="5400000">
              <a:off x="6056349" y="520172"/>
              <a:ext cx="778330" cy="6066366"/>
            </a:xfrm>
            <a:prstGeom prst="round2SameRect">
              <a:avLst/>
            </a:prstGeom>
            <a:solidFill>
              <a:schemeClr val="accent1">
                <a:lumMod val="20000"/>
                <a:lumOff val="80000"/>
                <a:alpha val="90000"/>
              </a:schemeClr>
            </a:solidFill>
            <a:ln>
              <a:noFill/>
            </a:ln>
          </p:spPr>
          <p:style>
            <a:lnRef idx="2">
              <a:schemeClr val="accent5">
                <a:tint val="40000"/>
                <a:alpha val="90000"/>
                <a:hueOff val="9327938"/>
                <a:satOff val="-41039"/>
                <a:lumOff val="-4302"/>
                <a:alphaOff val="0"/>
              </a:schemeClr>
            </a:lnRef>
            <a:fillRef idx="1">
              <a:scrgbClr r="0" g="0" b="0"/>
            </a:fillRef>
            <a:effectRef idx="0">
              <a:schemeClr val="accent5">
                <a:tint val="40000"/>
                <a:alpha val="90000"/>
                <a:hueOff val="9327938"/>
                <a:satOff val="-41039"/>
                <a:lumOff val="-4302"/>
                <a:alphaOff val="0"/>
              </a:schemeClr>
            </a:effectRef>
            <a:fontRef idx="minor">
              <a:schemeClr val="dk1">
                <a:hueOff val="0"/>
                <a:satOff val="0"/>
                <a:lumOff val="0"/>
                <a:alphaOff val="0"/>
              </a:schemeClr>
            </a:fontRef>
          </p:style>
        </p:sp>
        <p:sp>
          <p:nvSpPr>
            <p:cNvPr id="21" name="Rectangle: Top Corners Rounded 16">
              <a:extLst>
                <a:ext uri="{FF2B5EF4-FFF2-40B4-BE49-F238E27FC236}">
                  <a16:creationId xmlns:a16="http://schemas.microsoft.com/office/drawing/2014/main" id="{CCCF29D9-462E-40CB-B52B-8A6B53CA5CB8}"/>
                </a:ext>
              </a:extLst>
            </p:cNvPr>
            <p:cNvSpPr txBox="1"/>
            <p:nvPr/>
          </p:nvSpPr>
          <p:spPr>
            <a:xfrm>
              <a:off x="3412332" y="3202185"/>
              <a:ext cx="6028371" cy="70234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622300">
                <a:lnSpc>
                  <a:spcPct val="90000"/>
                </a:lnSpc>
                <a:spcBef>
                  <a:spcPct val="0"/>
                </a:spcBef>
                <a:spcAft>
                  <a:spcPct val="15000"/>
                </a:spcAft>
                <a:buFont typeface="Arial" panose="020B0604020202020204" pitchFamily="34" charset="0"/>
                <a:buChar char="•"/>
              </a:pPr>
              <a:r>
                <a:rPr lang="en-US" sz="1400" kern="1200"/>
                <a:t>Conducting risk assessments and continuous monitoring enables an organization to evaluate vendor readiness to comply with security requirements and protect ePHI</a:t>
              </a:r>
            </a:p>
          </p:txBody>
        </p:sp>
      </p:grpSp>
      <p:grpSp>
        <p:nvGrpSpPr>
          <p:cNvPr id="11" name="Group 10">
            <a:extLst>
              <a:ext uri="{FF2B5EF4-FFF2-40B4-BE49-F238E27FC236}">
                <a16:creationId xmlns:a16="http://schemas.microsoft.com/office/drawing/2014/main" id="{B02ABF22-D23A-47CB-9B43-25DAC8A541B5}"/>
              </a:ext>
            </a:extLst>
          </p:cNvPr>
          <p:cNvGrpSpPr/>
          <p:nvPr/>
        </p:nvGrpSpPr>
        <p:grpSpPr>
          <a:xfrm>
            <a:off x="1159669" y="4353266"/>
            <a:ext cx="3412331" cy="972912"/>
            <a:chOff x="0" y="3066899"/>
            <a:chExt cx="3412331" cy="972912"/>
          </a:xfrm>
        </p:grpSpPr>
        <p:sp>
          <p:nvSpPr>
            <p:cNvPr id="18" name="Rectangle: Rounded Corners 17">
              <a:extLst>
                <a:ext uri="{FF2B5EF4-FFF2-40B4-BE49-F238E27FC236}">
                  <a16:creationId xmlns:a16="http://schemas.microsoft.com/office/drawing/2014/main" id="{D0254817-5C4B-4751-A520-A221FC4EB607}"/>
                </a:ext>
              </a:extLst>
            </p:cNvPr>
            <p:cNvSpPr/>
            <p:nvPr/>
          </p:nvSpPr>
          <p:spPr>
            <a:xfrm>
              <a:off x="0" y="3066899"/>
              <a:ext cx="3412331" cy="972912"/>
            </a:xfrm>
            <a:prstGeom prst="roundRect">
              <a:avLst/>
            </a:prstGeom>
            <a:solidFill>
              <a:schemeClr val="accent1"/>
            </a:solidFill>
          </p:spPr>
          <p:style>
            <a:lnRef idx="2">
              <a:schemeClr val="lt1">
                <a:hueOff val="0"/>
                <a:satOff val="0"/>
                <a:lumOff val="0"/>
                <a:alphaOff val="0"/>
              </a:schemeClr>
            </a:lnRef>
            <a:fillRef idx="1">
              <a:scrgbClr r="0" g="0" b="0"/>
            </a:fillRef>
            <a:effectRef idx="0">
              <a:schemeClr val="accent5">
                <a:hueOff val="8895254"/>
                <a:satOff val="-43388"/>
                <a:lumOff val="-14118"/>
                <a:alphaOff val="0"/>
              </a:schemeClr>
            </a:effectRef>
            <a:fontRef idx="minor">
              <a:schemeClr val="lt1"/>
            </a:fontRef>
          </p:style>
        </p:sp>
        <p:sp>
          <p:nvSpPr>
            <p:cNvPr id="19" name="Rectangle: Rounded Corners 18">
              <a:extLst>
                <a:ext uri="{FF2B5EF4-FFF2-40B4-BE49-F238E27FC236}">
                  <a16:creationId xmlns:a16="http://schemas.microsoft.com/office/drawing/2014/main" id="{764883CF-677F-4B67-B782-4F8F3CD962C9}"/>
                </a:ext>
              </a:extLst>
            </p:cNvPr>
            <p:cNvSpPr txBox="1"/>
            <p:nvPr/>
          </p:nvSpPr>
          <p:spPr>
            <a:xfrm>
              <a:off x="47494" y="3114393"/>
              <a:ext cx="3317343" cy="877924"/>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b="0" kern="1200"/>
                <a:t>Yearly re-assessments</a:t>
              </a:r>
            </a:p>
          </p:txBody>
        </p:sp>
      </p:grpSp>
      <p:grpSp>
        <p:nvGrpSpPr>
          <p:cNvPr id="12" name="Group 11">
            <a:extLst>
              <a:ext uri="{FF2B5EF4-FFF2-40B4-BE49-F238E27FC236}">
                <a16:creationId xmlns:a16="http://schemas.microsoft.com/office/drawing/2014/main" id="{23B6B3F4-E7B7-4673-A956-A4C919BAE75E}"/>
              </a:ext>
            </a:extLst>
          </p:cNvPr>
          <p:cNvGrpSpPr/>
          <p:nvPr/>
        </p:nvGrpSpPr>
        <p:grpSpPr>
          <a:xfrm>
            <a:off x="4572000" y="5472116"/>
            <a:ext cx="6066366" cy="778330"/>
            <a:chOff x="3412331" y="4185749"/>
            <a:chExt cx="6066366" cy="778330"/>
          </a:xfrm>
        </p:grpSpPr>
        <p:sp>
          <p:nvSpPr>
            <p:cNvPr id="16" name="Rectangle: Top Corners Rounded 15">
              <a:extLst>
                <a:ext uri="{FF2B5EF4-FFF2-40B4-BE49-F238E27FC236}">
                  <a16:creationId xmlns:a16="http://schemas.microsoft.com/office/drawing/2014/main" id="{4F9ABEC4-2051-4661-8EA4-D31DFD4FE46C}"/>
                </a:ext>
              </a:extLst>
            </p:cNvPr>
            <p:cNvSpPr/>
            <p:nvPr/>
          </p:nvSpPr>
          <p:spPr>
            <a:xfrm rot="5400000">
              <a:off x="6056349" y="1541731"/>
              <a:ext cx="778330" cy="6066366"/>
            </a:xfrm>
            <a:prstGeom prst="round2SameRect">
              <a:avLst/>
            </a:prstGeom>
            <a:solidFill>
              <a:schemeClr val="accent1">
                <a:lumMod val="60000"/>
                <a:lumOff val="40000"/>
                <a:alpha val="90000"/>
              </a:schemeClr>
            </a:solidFill>
            <a:ln>
              <a:noFill/>
            </a:ln>
          </p:spPr>
          <p:style>
            <a:lnRef idx="2">
              <a:schemeClr val="accent5">
                <a:tint val="40000"/>
                <a:alpha val="90000"/>
                <a:hueOff val="12437250"/>
                <a:satOff val="-54718"/>
                <a:lumOff val="-5736"/>
                <a:alphaOff val="0"/>
              </a:schemeClr>
            </a:lnRef>
            <a:fillRef idx="1">
              <a:scrgbClr r="0" g="0" b="0"/>
            </a:fillRef>
            <a:effectRef idx="0">
              <a:schemeClr val="accent5">
                <a:tint val="40000"/>
                <a:alpha val="90000"/>
                <a:hueOff val="12437250"/>
                <a:satOff val="-54718"/>
                <a:lumOff val="-5736"/>
                <a:alphaOff val="0"/>
              </a:schemeClr>
            </a:effectRef>
            <a:fontRef idx="minor">
              <a:schemeClr val="dk1">
                <a:hueOff val="0"/>
                <a:satOff val="0"/>
                <a:lumOff val="0"/>
                <a:alphaOff val="0"/>
              </a:schemeClr>
            </a:fontRef>
          </p:style>
        </p:sp>
        <p:sp>
          <p:nvSpPr>
            <p:cNvPr id="17" name="Rectangle: Top Corners Rounded 20">
              <a:extLst>
                <a:ext uri="{FF2B5EF4-FFF2-40B4-BE49-F238E27FC236}">
                  <a16:creationId xmlns:a16="http://schemas.microsoft.com/office/drawing/2014/main" id="{23E5E8E2-BEE7-44B4-B078-4E2788866B08}"/>
                </a:ext>
              </a:extLst>
            </p:cNvPr>
            <p:cNvSpPr txBox="1"/>
            <p:nvPr/>
          </p:nvSpPr>
          <p:spPr>
            <a:xfrm>
              <a:off x="3412332" y="4223744"/>
              <a:ext cx="6028371" cy="70234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622300">
                <a:lnSpc>
                  <a:spcPct val="90000"/>
                </a:lnSpc>
                <a:spcBef>
                  <a:spcPct val="0"/>
                </a:spcBef>
                <a:spcAft>
                  <a:spcPct val="15000"/>
                </a:spcAft>
                <a:buFont typeface="Arial" panose="020B0604020202020204" pitchFamily="34" charset="0"/>
                <a:buChar char="•"/>
              </a:pPr>
              <a:r>
                <a:rPr lang="en-US" sz="1400" kern="1200"/>
                <a:t>Vendor management activities do not end on the termination date specified in the BAA</a:t>
              </a:r>
            </a:p>
            <a:p>
              <a:pPr marL="285750" lvl="1" indent="-285750" algn="l" defTabSz="622300">
                <a:lnSpc>
                  <a:spcPct val="90000"/>
                </a:lnSpc>
                <a:spcBef>
                  <a:spcPct val="0"/>
                </a:spcBef>
                <a:spcAft>
                  <a:spcPct val="15000"/>
                </a:spcAft>
                <a:buFont typeface="Arial" panose="020B0604020202020204" pitchFamily="34" charset="0"/>
                <a:buChar char="•"/>
              </a:pPr>
              <a:r>
                <a:rPr lang="en-US" sz="1400" kern="1200"/>
                <a:t>Disposition of access and retention of data, instructions for returning or destroying information</a:t>
              </a:r>
            </a:p>
          </p:txBody>
        </p:sp>
      </p:grpSp>
      <p:grpSp>
        <p:nvGrpSpPr>
          <p:cNvPr id="13" name="Group 12">
            <a:extLst>
              <a:ext uri="{FF2B5EF4-FFF2-40B4-BE49-F238E27FC236}">
                <a16:creationId xmlns:a16="http://schemas.microsoft.com/office/drawing/2014/main" id="{6B75C318-B575-49BE-B673-1B97C3563730}"/>
              </a:ext>
            </a:extLst>
          </p:cNvPr>
          <p:cNvGrpSpPr/>
          <p:nvPr/>
        </p:nvGrpSpPr>
        <p:grpSpPr>
          <a:xfrm>
            <a:off x="1159669" y="5374825"/>
            <a:ext cx="3412331" cy="972912"/>
            <a:chOff x="0" y="4088458"/>
            <a:chExt cx="3412331" cy="972912"/>
          </a:xfrm>
        </p:grpSpPr>
        <p:sp>
          <p:nvSpPr>
            <p:cNvPr id="14" name="Rectangle: Rounded Corners 13">
              <a:extLst>
                <a:ext uri="{FF2B5EF4-FFF2-40B4-BE49-F238E27FC236}">
                  <a16:creationId xmlns:a16="http://schemas.microsoft.com/office/drawing/2014/main" id="{8A17D08B-452F-41BA-8119-D83093B7FCB2}"/>
                </a:ext>
              </a:extLst>
            </p:cNvPr>
            <p:cNvSpPr/>
            <p:nvPr/>
          </p:nvSpPr>
          <p:spPr>
            <a:xfrm>
              <a:off x="0" y="4088458"/>
              <a:ext cx="3412331" cy="972912"/>
            </a:xfrm>
            <a:prstGeom prst="roundRect">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5">
                <a:hueOff val="11860338"/>
                <a:satOff val="-57851"/>
                <a:lumOff val="-18824"/>
                <a:alphaOff val="0"/>
              </a:schemeClr>
            </a:effectRef>
            <a:fontRef idx="minor">
              <a:schemeClr val="lt1"/>
            </a:fontRef>
          </p:style>
        </p:sp>
        <p:sp>
          <p:nvSpPr>
            <p:cNvPr id="15" name="Rectangle: Rounded Corners 22">
              <a:extLst>
                <a:ext uri="{FF2B5EF4-FFF2-40B4-BE49-F238E27FC236}">
                  <a16:creationId xmlns:a16="http://schemas.microsoft.com/office/drawing/2014/main" id="{BAAEF738-4647-475E-BB3E-DD1DB2856026}"/>
                </a:ext>
              </a:extLst>
            </p:cNvPr>
            <p:cNvSpPr txBox="1"/>
            <p:nvPr/>
          </p:nvSpPr>
          <p:spPr>
            <a:xfrm>
              <a:off x="47494" y="4135952"/>
              <a:ext cx="3317343" cy="8779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b="0" kern="1200"/>
                <a:t>Contract termination (what happens to the data –</a:t>
              </a:r>
              <a:r>
                <a:rPr lang="en-US"/>
                <a:t> </a:t>
              </a:r>
              <a:r>
                <a:rPr lang="en-US" b="0" kern="1200"/>
                <a:t>return or destruction)</a:t>
              </a:r>
            </a:p>
          </p:txBody>
        </p:sp>
      </p:grpSp>
    </p:spTree>
    <p:extLst>
      <p:ext uri="{BB962C8B-B14F-4D97-AF65-F5344CB8AC3E}">
        <p14:creationId xmlns:p14="http://schemas.microsoft.com/office/powerpoint/2010/main" val="3855272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CEED7-E172-CCC1-E608-EF5AA4BDC869}"/>
              </a:ext>
            </a:extLst>
          </p:cNvPr>
          <p:cNvSpPr>
            <a:spLocks noGrp="1"/>
          </p:cNvSpPr>
          <p:nvPr>
            <p:ph type="body" sz="quarter" idx="11"/>
          </p:nvPr>
        </p:nvSpPr>
        <p:spPr/>
        <p:txBody>
          <a:bodyPr>
            <a:normAutofit fontScale="92500" lnSpcReduction="10000"/>
          </a:bodyPr>
          <a:lstStyle/>
          <a:p>
            <a:r>
              <a:rPr lang="en-US"/>
              <a:t>Established Process Improves Risk Profile</a:t>
            </a:r>
          </a:p>
        </p:txBody>
      </p:sp>
      <p:sp>
        <p:nvSpPr>
          <p:cNvPr id="4" name="Rectangle 3">
            <a:extLst>
              <a:ext uri="{FF2B5EF4-FFF2-40B4-BE49-F238E27FC236}">
                <a16:creationId xmlns:a16="http://schemas.microsoft.com/office/drawing/2014/main" id="{0C7E8644-0B69-2782-BA29-5514C3EE3A6F}"/>
              </a:ext>
            </a:extLst>
          </p:cNvPr>
          <p:cNvSpPr/>
          <p:nvPr/>
        </p:nvSpPr>
        <p:spPr>
          <a:xfrm>
            <a:off x="431533" y="3429000"/>
            <a:ext cx="11506200" cy="2667000"/>
          </a:xfrm>
          <a:prstGeom prst="rect">
            <a:avLst/>
          </a:prstGeom>
          <a:solidFill>
            <a:schemeClr val="bg2">
              <a:lumMod val="20000"/>
              <a:lumOff val="80000"/>
              <a:alpha val="302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C12653D-C542-F1D5-9EC2-49526F1C04D4}"/>
              </a:ext>
            </a:extLst>
          </p:cNvPr>
          <p:cNvCxnSpPr>
            <a:cxnSpLocks/>
          </p:cNvCxnSpPr>
          <p:nvPr/>
        </p:nvCxnSpPr>
        <p:spPr>
          <a:xfrm flipV="1">
            <a:off x="2419315" y="4680229"/>
            <a:ext cx="0" cy="53340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8E40FB3-9E21-1973-3666-C38A43A1621E}"/>
              </a:ext>
            </a:extLst>
          </p:cNvPr>
          <p:cNvCxnSpPr>
            <a:cxnSpLocks/>
          </p:cNvCxnSpPr>
          <p:nvPr/>
        </p:nvCxnSpPr>
        <p:spPr>
          <a:xfrm flipH="1">
            <a:off x="2383843" y="4680229"/>
            <a:ext cx="1143000"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00BED51-ADC1-4EDE-6175-5AFBC6EA5B7E}"/>
              </a:ext>
            </a:extLst>
          </p:cNvPr>
          <p:cNvSpPr txBox="1"/>
          <p:nvPr/>
        </p:nvSpPr>
        <p:spPr>
          <a:xfrm>
            <a:off x="2467957" y="4680229"/>
            <a:ext cx="1144737" cy="584775"/>
          </a:xfrm>
          <a:prstGeom prst="rect">
            <a:avLst/>
          </a:prstGeom>
        </p:spPr>
        <p:txBody>
          <a:bodyPr vert="horz" wrap="none" lIns="91440" tIns="45720" rIns="91440" bIns="45720" rtlCol="0" anchor="t">
            <a:spAutoFit/>
          </a:bodyPr>
          <a:lstStyle/>
          <a:p>
            <a:pPr algn="ctr"/>
            <a:r>
              <a:rPr lang="en-US" sz="1600">
                <a:solidFill>
                  <a:srgbClr val="44546A"/>
                </a:solidFill>
                <a:ea typeface="Arial" charset="0"/>
                <a:cs typeface="Calibri" panose="020F0502020204030204" pitchFamily="34" charset="0"/>
              </a:rPr>
              <a:t>Rating 0</a:t>
            </a:r>
          </a:p>
          <a:p>
            <a:pPr algn="ctr"/>
            <a:r>
              <a:rPr lang="en-US" sz="1600">
                <a:solidFill>
                  <a:srgbClr val="44546A"/>
                </a:solidFill>
                <a:ea typeface="Arial" charset="0"/>
                <a:cs typeface="Calibri" panose="020F0502020204030204" pitchFamily="34" charset="0"/>
              </a:rPr>
              <a:t>Incomplete</a:t>
            </a:r>
          </a:p>
        </p:txBody>
      </p:sp>
      <p:cxnSp>
        <p:nvCxnSpPr>
          <p:cNvPr id="8" name="Straight Connector 7">
            <a:extLst>
              <a:ext uri="{FF2B5EF4-FFF2-40B4-BE49-F238E27FC236}">
                <a16:creationId xmlns:a16="http://schemas.microsoft.com/office/drawing/2014/main" id="{3BF7EA58-DCE6-EBB2-C3C5-330458CEF1E1}"/>
              </a:ext>
            </a:extLst>
          </p:cNvPr>
          <p:cNvCxnSpPr>
            <a:cxnSpLocks/>
          </p:cNvCxnSpPr>
          <p:nvPr/>
        </p:nvCxnSpPr>
        <p:spPr>
          <a:xfrm flipV="1">
            <a:off x="3640394" y="4401577"/>
            <a:ext cx="0" cy="53340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78FA32B-C763-6A5B-2326-B34C23F2BF6D}"/>
              </a:ext>
            </a:extLst>
          </p:cNvPr>
          <p:cNvCxnSpPr>
            <a:cxnSpLocks/>
          </p:cNvCxnSpPr>
          <p:nvPr/>
        </p:nvCxnSpPr>
        <p:spPr>
          <a:xfrm flipH="1">
            <a:off x="3603042" y="4437491"/>
            <a:ext cx="114300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06BD0B3-8E36-F860-9EB2-AAF6EB84732D}"/>
              </a:ext>
            </a:extLst>
          </p:cNvPr>
          <p:cNvSpPr txBox="1"/>
          <p:nvPr/>
        </p:nvSpPr>
        <p:spPr>
          <a:xfrm>
            <a:off x="3712740" y="4437491"/>
            <a:ext cx="1093569" cy="584775"/>
          </a:xfrm>
          <a:prstGeom prst="rect">
            <a:avLst/>
          </a:prstGeom>
        </p:spPr>
        <p:txBody>
          <a:bodyPr vert="horz" wrap="none" lIns="91440" tIns="45720" rIns="91440" bIns="45720" rtlCol="0" anchor="t">
            <a:spAutoFit/>
          </a:bodyPr>
          <a:lstStyle/>
          <a:p>
            <a:pPr algn="ctr"/>
            <a:r>
              <a:rPr lang="en-US" sz="1600">
                <a:solidFill>
                  <a:srgbClr val="44546A"/>
                </a:solidFill>
                <a:ea typeface="Arial" charset="0"/>
                <a:cs typeface="Calibri" panose="020F0502020204030204" pitchFamily="34" charset="0"/>
              </a:rPr>
              <a:t>Rating 1</a:t>
            </a:r>
          </a:p>
          <a:p>
            <a:pPr algn="ctr"/>
            <a:r>
              <a:rPr lang="en-US" sz="1600">
                <a:solidFill>
                  <a:srgbClr val="44546A"/>
                </a:solidFill>
                <a:ea typeface="Arial" charset="0"/>
                <a:cs typeface="Calibri" panose="020F0502020204030204" pitchFamily="34" charset="0"/>
              </a:rPr>
              <a:t>Performed</a:t>
            </a:r>
          </a:p>
        </p:txBody>
      </p:sp>
      <p:cxnSp>
        <p:nvCxnSpPr>
          <p:cNvPr id="11" name="Straight Connector 10">
            <a:extLst>
              <a:ext uri="{FF2B5EF4-FFF2-40B4-BE49-F238E27FC236}">
                <a16:creationId xmlns:a16="http://schemas.microsoft.com/office/drawing/2014/main" id="{6DD63122-E831-5C25-5B08-7A67ACC39827}"/>
              </a:ext>
            </a:extLst>
          </p:cNvPr>
          <p:cNvCxnSpPr>
            <a:cxnSpLocks/>
          </p:cNvCxnSpPr>
          <p:nvPr/>
        </p:nvCxnSpPr>
        <p:spPr>
          <a:xfrm flipV="1">
            <a:off x="4822057" y="4223335"/>
            <a:ext cx="0" cy="53340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730C0A-32A2-5013-8512-526535662C2C}"/>
              </a:ext>
            </a:extLst>
          </p:cNvPr>
          <p:cNvCxnSpPr>
            <a:cxnSpLocks/>
          </p:cNvCxnSpPr>
          <p:nvPr/>
        </p:nvCxnSpPr>
        <p:spPr>
          <a:xfrm flipH="1">
            <a:off x="4789005" y="4260266"/>
            <a:ext cx="1143000" cy="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C86A8B7-2F40-F4AF-0A4F-1D03791CBC50}"/>
              </a:ext>
            </a:extLst>
          </p:cNvPr>
          <p:cNvSpPr txBox="1"/>
          <p:nvPr/>
        </p:nvSpPr>
        <p:spPr>
          <a:xfrm>
            <a:off x="4952692" y="4260266"/>
            <a:ext cx="985591" cy="584775"/>
          </a:xfrm>
          <a:prstGeom prst="rect">
            <a:avLst/>
          </a:prstGeom>
        </p:spPr>
        <p:txBody>
          <a:bodyPr vert="horz" wrap="none" lIns="91440" tIns="45720" rIns="91440" bIns="45720" rtlCol="0" anchor="t">
            <a:spAutoFit/>
          </a:bodyPr>
          <a:lstStyle/>
          <a:p>
            <a:pPr algn="ctr"/>
            <a:r>
              <a:rPr lang="en-US" sz="1600">
                <a:solidFill>
                  <a:srgbClr val="44546A"/>
                </a:solidFill>
                <a:ea typeface="Arial" charset="0"/>
                <a:cs typeface="Calibri" panose="020F0502020204030204" pitchFamily="34" charset="0"/>
              </a:rPr>
              <a:t>Rating 2</a:t>
            </a:r>
          </a:p>
          <a:p>
            <a:pPr algn="ctr"/>
            <a:r>
              <a:rPr lang="en-US" sz="1600">
                <a:solidFill>
                  <a:srgbClr val="44546A"/>
                </a:solidFill>
                <a:ea typeface="Arial" charset="0"/>
                <a:cs typeface="Calibri" panose="020F0502020204030204" pitchFamily="34" charset="0"/>
              </a:rPr>
              <a:t>Managed</a:t>
            </a:r>
          </a:p>
        </p:txBody>
      </p:sp>
      <p:cxnSp>
        <p:nvCxnSpPr>
          <p:cNvPr id="14" name="Straight Connector 13">
            <a:extLst>
              <a:ext uri="{FF2B5EF4-FFF2-40B4-BE49-F238E27FC236}">
                <a16:creationId xmlns:a16="http://schemas.microsoft.com/office/drawing/2014/main" id="{A7AD5952-1A1E-FC6C-7619-6502B1F2B065}"/>
              </a:ext>
            </a:extLst>
          </p:cNvPr>
          <p:cNvCxnSpPr>
            <a:cxnSpLocks/>
          </p:cNvCxnSpPr>
          <p:nvPr/>
        </p:nvCxnSpPr>
        <p:spPr>
          <a:xfrm flipV="1">
            <a:off x="6042588" y="3996954"/>
            <a:ext cx="0" cy="53340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689B71-41C3-BBD2-AE87-A82B907681BC}"/>
              </a:ext>
            </a:extLst>
          </p:cNvPr>
          <p:cNvCxnSpPr>
            <a:cxnSpLocks/>
          </p:cNvCxnSpPr>
          <p:nvPr/>
        </p:nvCxnSpPr>
        <p:spPr>
          <a:xfrm flipH="1">
            <a:off x="6008204" y="4031666"/>
            <a:ext cx="1143000" cy="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8F07DE4-A29E-81B8-2B40-0A71ED7E37F9}"/>
              </a:ext>
            </a:extLst>
          </p:cNvPr>
          <p:cNvSpPr txBox="1"/>
          <p:nvPr/>
        </p:nvSpPr>
        <p:spPr>
          <a:xfrm>
            <a:off x="6090396" y="4056491"/>
            <a:ext cx="1148584" cy="584775"/>
          </a:xfrm>
          <a:prstGeom prst="rect">
            <a:avLst/>
          </a:prstGeom>
        </p:spPr>
        <p:txBody>
          <a:bodyPr vert="horz" wrap="none" lIns="91440" tIns="45720" rIns="91440" bIns="45720" rtlCol="0" anchor="t">
            <a:spAutoFit/>
          </a:bodyPr>
          <a:lstStyle/>
          <a:p>
            <a:pPr algn="ctr"/>
            <a:r>
              <a:rPr lang="en-US" sz="1600">
                <a:solidFill>
                  <a:srgbClr val="44546A"/>
                </a:solidFill>
                <a:ea typeface="Arial" charset="0"/>
                <a:cs typeface="Calibri" panose="020F0502020204030204" pitchFamily="34" charset="0"/>
              </a:rPr>
              <a:t>Rating 3</a:t>
            </a:r>
          </a:p>
          <a:p>
            <a:pPr algn="ctr"/>
            <a:r>
              <a:rPr lang="en-US" sz="1600">
                <a:solidFill>
                  <a:srgbClr val="44546A"/>
                </a:solidFill>
                <a:ea typeface="Arial" charset="0"/>
                <a:cs typeface="Calibri" panose="020F0502020204030204" pitchFamily="34" charset="0"/>
              </a:rPr>
              <a:t>Established</a:t>
            </a:r>
          </a:p>
        </p:txBody>
      </p:sp>
      <p:cxnSp>
        <p:nvCxnSpPr>
          <p:cNvPr id="17" name="Straight Connector 16">
            <a:extLst>
              <a:ext uri="{FF2B5EF4-FFF2-40B4-BE49-F238E27FC236}">
                <a16:creationId xmlns:a16="http://schemas.microsoft.com/office/drawing/2014/main" id="{E92C0406-42DA-63F1-A932-1C10B66BDF20}"/>
              </a:ext>
            </a:extLst>
          </p:cNvPr>
          <p:cNvCxnSpPr>
            <a:cxnSpLocks/>
          </p:cNvCxnSpPr>
          <p:nvPr/>
        </p:nvCxnSpPr>
        <p:spPr>
          <a:xfrm flipV="1">
            <a:off x="7245331" y="3792035"/>
            <a:ext cx="0" cy="533400"/>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51F736-8C31-E0AC-EF76-E6B4F0E970D9}"/>
              </a:ext>
            </a:extLst>
          </p:cNvPr>
          <p:cNvCxnSpPr>
            <a:cxnSpLocks/>
          </p:cNvCxnSpPr>
          <p:nvPr/>
        </p:nvCxnSpPr>
        <p:spPr>
          <a:xfrm flipH="1">
            <a:off x="7227403" y="3827891"/>
            <a:ext cx="1143000" cy="0"/>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8CB8488-176C-05E8-ACB5-99B1D7A2AA0A}"/>
              </a:ext>
            </a:extLst>
          </p:cNvPr>
          <p:cNvSpPr txBox="1"/>
          <p:nvPr/>
        </p:nvSpPr>
        <p:spPr>
          <a:xfrm>
            <a:off x="7310395" y="3852716"/>
            <a:ext cx="1146981" cy="584775"/>
          </a:xfrm>
          <a:prstGeom prst="rect">
            <a:avLst/>
          </a:prstGeom>
        </p:spPr>
        <p:txBody>
          <a:bodyPr vert="horz" wrap="none" lIns="91440" tIns="45720" rIns="91440" bIns="45720" rtlCol="0" anchor="t">
            <a:spAutoFit/>
          </a:bodyPr>
          <a:lstStyle/>
          <a:p>
            <a:pPr algn="ctr"/>
            <a:r>
              <a:rPr lang="en-US" sz="1600">
                <a:solidFill>
                  <a:srgbClr val="44546A"/>
                </a:solidFill>
                <a:ea typeface="Arial" charset="0"/>
                <a:cs typeface="Calibri" panose="020F0502020204030204" pitchFamily="34" charset="0"/>
              </a:rPr>
              <a:t>Rating 4</a:t>
            </a:r>
          </a:p>
          <a:p>
            <a:pPr algn="ctr"/>
            <a:r>
              <a:rPr lang="en-US" sz="1600">
                <a:solidFill>
                  <a:srgbClr val="44546A"/>
                </a:solidFill>
                <a:ea typeface="Arial" charset="0"/>
                <a:cs typeface="Calibri" panose="020F0502020204030204" pitchFamily="34" charset="0"/>
              </a:rPr>
              <a:t>Predictable</a:t>
            </a:r>
          </a:p>
        </p:txBody>
      </p:sp>
      <p:cxnSp>
        <p:nvCxnSpPr>
          <p:cNvPr id="20" name="Straight Connector 19">
            <a:extLst>
              <a:ext uri="{FF2B5EF4-FFF2-40B4-BE49-F238E27FC236}">
                <a16:creationId xmlns:a16="http://schemas.microsoft.com/office/drawing/2014/main" id="{BEA55F52-11B8-914D-2E05-585B3F4EA04A}"/>
              </a:ext>
            </a:extLst>
          </p:cNvPr>
          <p:cNvCxnSpPr>
            <a:cxnSpLocks/>
          </p:cNvCxnSpPr>
          <p:nvPr/>
        </p:nvCxnSpPr>
        <p:spPr>
          <a:xfrm flipV="1">
            <a:off x="8434823" y="3616089"/>
            <a:ext cx="0" cy="53340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7AD198F-F68B-5FF6-BA06-59F450385AA1}"/>
              </a:ext>
            </a:extLst>
          </p:cNvPr>
          <p:cNvCxnSpPr>
            <a:cxnSpLocks/>
          </p:cNvCxnSpPr>
          <p:nvPr/>
        </p:nvCxnSpPr>
        <p:spPr>
          <a:xfrm flipH="1">
            <a:off x="8404269" y="3648078"/>
            <a:ext cx="1143000"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A685AA3-A63A-03DA-7AC8-DC3C1A6A2D78}"/>
              </a:ext>
            </a:extLst>
          </p:cNvPr>
          <p:cNvSpPr txBox="1"/>
          <p:nvPr/>
        </p:nvSpPr>
        <p:spPr>
          <a:xfrm>
            <a:off x="8529900" y="3672903"/>
            <a:ext cx="1061702" cy="584775"/>
          </a:xfrm>
          <a:prstGeom prst="rect">
            <a:avLst/>
          </a:prstGeom>
        </p:spPr>
        <p:txBody>
          <a:bodyPr vert="horz" wrap="none" lIns="91440" tIns="45720" rIns="91440" bIns="45720" rtlCol="0" anchor="t">
            <a:spAutoFit/>
          </a:bodyPr>
          <a:lstStyle/>
          <a:p>
            <a:pPr algn="ctr"/>
            <a:r>
              <a:rPr lang="en-US" sz="1600">
                <a:solidFill>
                  <a:srgbClr val="44546A"/>
                </a:solidFill>
                <a:ea typeface="Arial" charset="0"/>
                <a:cs typeface="Calibri" panose="020F0502020204030204" pitchFamily="34" charset="0"/>
              </a:rPr>
              <a:t>Rating 5</a:t>
            </a:r>
          </a:p>
          <a:p>
            <a:pPr algn="ctr"/>
            <a:r>
              <a:rPr lang="en-US" sz="1600">
                <a:solidFill>
                  <a:srgbClr val="44546A"/>
                </a:solidFill>
                <a:ea typeface="Arial" charset="0"/>
                <a:cs typeface="Calibri" panose="020F0502020204030204" pitchFamily="34" charset="0"/>
              </a:rPr>
              <a:t>Optimized</a:t>
            </a:r>
          </a:p>
        </p:txBody>
      </p:sp>
      <p:sp>
        <p:nvSpPr>
          <p:cNvPr id="23" name="TextBox 22">
            <a:extLst>
              <a:ext uri="{FF2B5EF4-FFF2-40B4-BE49-F238E27FC236}">
                <a16:creationId xmlns:a16="http://schemas.microsoft.com/office/drawing/2014/main" id="{63D338AF-4456-887E-E7E7-9C5D19962B36}"/>
              </a:ext>
            </a:extLst>
          </p:cNvPr>
          <p:cNvSpPr txBox="1"/>
          <p:nvPr/>
        </p:nvSpPr>
        <p:spPr>
          <a:xfrm>
            <a:off x="2349785" y="5265003"/>
            <a:ext cx="1381080" cy="830997"/>
          </a:xfrm>
          <a:prstGeom prst="rect">
            <a:avLst/>
          </a:prstGeom>
          <a:noFill/>
        </p:spPr>
        <p:txBody>
          <a:bodyPr wrap="square" rtlCol="0">
            <a:spAutoFit/>
          </a:bodyPr>
          <a:lstStyle/>
          <a:p>
            <a:pPr algn="ctr"/>
            <a:r>
              <a:rPr lang="en-US" sz="1200">
                <a:solidFill>
                  <a:srgbClr val="44546A"/>
                </a:solidFill>
                <a:latin typeface="Calibri" panose="020F0502020204030204" pitchFamily="34" charset="0"/>
                <a:ea typeface="Open Sans Light" panose="020B0306030504020204" pitchFamily="34" charset="0"/>
                <a:cs typeface="Calibri" panose="020F0502020204030204" pitchFamily="34" charset="0"/>
              </a:rPr>
              <a:t>Process lacks capability or control not in place</a:t>
            </a:r>
          </a:p>
        </p:txBody>
      </p:sp>
      <p:sp>
        <p:nvSpPr>
          <p:cNvPr id="24" name="TextBox 23">
            <a:extLst>
              <a:ext uri="{FF2B5EF4-FFF2-40B4-BE49-F238E27FC236}">
                <a16:creationId xmlns:a16="http://schemas.microsoft.com/office/drawing/2014/main" id="{B12A2D0D-28DE-897D-1A46-BB8E9162A3A3}"/>
              </a:ext>
            </a:extLst>
          </p:cNvPr>
          <p:cNvSpPr txBox="1"/>
          <p:nvPr/>
        </p:nvSpPr>
        <p:spPr>
          <a:xfrm>
            <a:off x="3628442" y="4978990"/>
            <a:ext cx="1093569" cy="830997"/>
          </a:xfrm>
          <a:prstGeom prst="rect">
            <a:avLst/>
          </a:prstGeom>
          <a:noFill/>
        </p:spPr>
        <p:txBody>
          <a:bodyPr wrap="square" rtlCol="0">
            <a:spAutoFit/>
          </a:bodyPr>
          <a:lstStyle/>
          <a:p>
            <a:pPr algn="ctr"/>
            <a:r>
              <a:rPr lang="en-US" sz="1200">
                <a:solidFill>
                  <a:srgbClr val="44546A"/>
                </a:solidFill>
                <a:latin typeface="Calibri" panose="020F0502020204030204" pitchFamily="34" charset="0"/>
                <a:ea typeface="Open Sans Light" panose="020B0306030504020204" pitchFamily="34" charset="0"/>
                <a:cs typeface="Calibri" panose="020F0502020204030204" pitchFamily="34" charset="0"/>
              </a:rPr>
              <a:t>Application of an incomplete set of activities</a:t>
            </a:r>
          </a:p>
        </p:txBody>
      </p:sp>
      <p:sp>
        <p:nvSpPr>
          <p:cNvPr id="25" name="TextBox 24">
            <a:extLst>
              <a:ext uri="{FF2B5EF4-FFF2-40B4-BE49-F238E27FC236}">
                <a16:creationId xmlns:a16="http://schemas.microsoft.com/office/drawing/2014/main" id="{29E0DC72-E6F8-2AEC-EE06-FD8BFD08A422}"/>
              </a:ext>
            </a:extLst>
          </p:cNvPr>
          <p:cNvSpPr txBox="1"/>
          <p:nvPr/>
        </p:nvSpPr>
        <p:spPr>
          <a:xfrm>
            <a:off x="4822057" y="4845041"/>
            <a:ext cx="1142996" cy="1015663"/>
          </a:xfrm>
          <a:prstGeom prst="rect">
            <a:avLst/>
          </a:prstGeom>
          <a:noFill/>
        </p:spPr>
        <p:txBody>
          <a:bodyPr wrap="square" rtlCol="0">
            <a:spAutoFit/>
          </a:bodyPr>
          <a:lstStyle/>
          <a:p>
            <a:pPr algn="ctr"/>
            <a:r>
              <a:rPr lang="en-US" sz="1200">
                <a:solidFill>
                  <a:srgbClr val="44546A"/>
                </a:solidFill>
                <a:latin typeface="Calibri" panose="020F0502020204030204" pitchFamily="34" charset="0"/>
                <a:ea typeface="Open Sans Light" panose="020B0306030504020204" pitchFamily="34" charset="0"/>
                <a:cs typeface="Calibri" panose="020F0502020204030204" pitchFamily="34" charset="0"/>
              </a:rPr>
              <a:t>Process achieves its purpose but is largely informal</a:t>
            </a:r>
          </a:p>
        </p:txBody>
      </p:sp>
      <p:sp>
        <p:nvSpPr>
          <p:cNvPr id="26" name="TextBox 25">
            <a:extLst>
              <a:ext uri="{FF2B5EF4-FFF2-40B4-BE49-F238E27FC236}">
                <a16:creationId xmlns:a16="http://schemas.microsoft.com/office/drawing/2014/main" id="{F7F45808-6094-5406-D846-D59F5EDF434E}"/>
              </a:ext>
            </a:extLst>
          </p:cNvPr>
          <p:cNvSpPr txBox="1"/>
          <p:nvPr/>
        </p:nvSpPr>
        <p:spPr>
          <a:xfrm>
            <a:off x="6112621" y="4609658"/>
            <a:ext cx="985592" cy="1015663"/>
          </a:xfrm>
          <a:prstGeom prst="rect">
            <a:avLst/>
          </a:prstGeom>
          <a:noFill/>
        </p:spPr>
        <p:txBody>
          <a:bodyPr wrap="square" rtlCol="0">
            <a:spAutoFit/>
          </a:bodyPr>
          <a:lstStyle/>
          <a:p>
            <a:pPr algn="ctr"/>
            <a:r>
              <a:rPr lang="en-US" sz="1200">
                <a:solidFill>
                  <a:srgbClr val="44546A"/>
                </a:solidFill>
                <a:latin typeface="Calibri" panose="020F0502020204030204" pitchFamily="34" charset="0"/>
                <a:ea typeface="Open Sans Light" panose="020B0306030504020204" pitchFamily="34" charset="0"/>
                <a:cs typeface="Calibri" panose="020F0502020204030204" pitchFamily="34" charset="0"/>
              </a:rPr>
              <a:t>Process achieves its purpose and is typically well defined</a:t>
            </a:r>
          </a:p>
        </p:txBody>
      </p:sp>
      <p:sp>
        <p:nvSpPr>
          <p:cNvPr id="27" name="TextBox 26">
            <a:extLst>
              <a:ext uri="{FF2B5EF4-FFF2-40B4-BE49-F238E27FC236}">
                <a16:creationId xmlns:a16="http://schemas.microsoft.com/office/drawing/2014/main" id="{E78F2AC8-4D2C-1EBF-D8E9-0D29C5953A38}"/>
              </a:ext>
            </a:extLst>
          </p:cNvPr>
          <p:cNvSpPr txBox="1"/>
          <p:nvPr/>
        </p:nvSpPr>
        <p:spPr>
          <a:xfrm>
            <a:off x="7257614" y="4466273"/>
            <a:ext cx="1252542" cy="646331"/>
          </a:xfrm>
          <a:prstGeom prst="rect">
            <a:avLst/>
          </a:prstGeom>
          <a:noFill/>
        </p:spPr>
        <p:txBody>
          <a:bodyPr wrap="square" rtlCol="0">
            <a:spAutoFit/>
          </a:bodyPr>
          <a:lstStyle/>
          <a:p>
            <a:pPr algn="ctr"/>
            <a:r>
              <a:rPr lang="en-US" sz="1200">
                <a:solidFill>
                  <a:srgbClr val="44546A"/>
                </a:solidFill>
                <a:latin typeface="Calibri" panose="020F0502020204030204" pitchFamily="34" charset="0"/>
                <a:ea typeface="Open Sans Light" panose="020B0306030504020204" pitchFamily="34" charset="0"/>
                <a:cs typeface="Calibri" panose="020F0502020204030204" pitchFamily="34" charset="0"/>
              </a:rPr>
              <a:t>Performance is </a:t>
            </a:r>
          </a:p>
          <a:p>
            <a:pPr algn="ctr"/>
            <a:r>
              <a:rPr lang="en-US" sz="1200">
                <a:solidFill>
                  <a:srgbClr val="44546A"/>
                </a:solidFill>
                <a:latin typeface="Calibri" panose="020F0502020204030204" pitchFamily="34" charset="0"/>
                <a:ea typeface="Open Sans Light" panose="020B0306030504020204" pitchFamily="34" charset="0"/>
                <a:cs typeface="Calibri" panose="020F0502020204030204" pitchFamily="34" charset="0"/>
              </a:rPr>
              <a:t>measured</a:t>
            </a:r>
          </a:p>
          <a:p>
            <a:pPr algn="ctr"/>
            <a:r>
              <a:rPr lang="en-US" sz="1200">
                <a:solidFill>
                  <a:srgbClr val="44546A"/>
                </a:solidFill>
                <a:latin typeface="Calibri" panose="020F0502020204030204" pitchFamily="34" charset="0"/>
                <a:ea typeface="Open Sans Light" panose="020B0306030504020204" pitchFamily="34" charset="0"/>
                <a:cs typeface="Calibri" panose="020F0502020204030204" pitchFamily="34" charset="0"/>
              </a:rPr>
              <a:t>(quantitatively)</a:t>
            </a:r>
          </a:p>
        </p:txBody>
      </p:sp>
      <p:sp>
        <p:nvSpPr>
          <p:cNvPr id="28" name="TextBox 27">
            <a:extLst>
              <a:ext uri="{FF2B5EF4-FFF2-40B4-BE49-F238E27FC236}">
                <a16:creationId xmlns:a16="http://schemas.microsoft.com/office/drawing/2014/main" id="{474C1020-55BA-6E85-F8BB-9D908ED0669F}"/>
              </a:ext>
            </a:extLst>
          </p:cNvPr>
          <p:cNvSpPr txBox="1"/>
          <p:nvPr/>
        </p:nvSpPr>
        <p:spPr>
          <a:xfrm>
            <a:off x="8503390" y="4316100"/>
            <a:ext cx="1135090" cy="646331"/>
          </a:xfrm>
          <a:prstGeom prst="rect">
            <a:avLst/>
          </a:prstGeom>
          <a:noFill/>
        </p:spPr>
        <p:txBody>
          <a:bodyPr wrap="square" rtlCol="0">
            <a:spAutoFit/>
          </a:bodyPr>
          <a:lstStyle/>
          <a:p>
            <a:pPr algn="ctr"/>
            <a:r>
              <a:rPr lang="en-US" sz="1200">
                <a:solidFill>
                  <a:srgbClr val="44546A"/>
                </a:solidFill>
                <a:latin typeface="Calibri" panose="020F0502020204030204" pitchFamily="34" charset="0"/>
                <a:ea typeface="Open Sans Light" panose="020B0306030504020204" pitchFamily="34" charset="0"/>
                <a:cs typeface="Calibri" panose="020F0502020204030204" pitchFamily="34" charset="0"/>
              </a:rPr>
              <a:t>Continuous </a:t>
            </a:r>
          </a:p>
          <a:p>
            <a:pPr algn="ctr"/>
            <a:r>
              <a:rPr lang="en-US" sz="1200">
                <a:solidFill>
                  <a:srgbClr val="44546A"/>
                </a:solidFill>
                <a:latin typeface="Calibri" panose="020F0502020204030204" pitchFamily="34" charset="0"/>
                <a:ea typeface="Open Sans Light" panose="020B0306030504020204" pitchFamily="34" charset="0"/>
                <a:cs typeface="Calibri" panose="020F0502020204030204" pitchFamily="34" charset="0"/>
              </a:rPr>
              <a:t>improvement</a:t>
            </a:r>
          </a:p>
          <a:p>
            <a:pPr algn="ctr"/>
            <a:r>
              <a:rPr lang="en-US" sz="1200">
                <a:solidFill>
                  <a:srgbClr val="44546A"/>
                </a:solidFill>
                <a:latin typeface="Calibri" panose="020F0502020204030204" pitchFamily="34" charset="0"/>
                <a:ea typeface="Open Sans Light" panose="020B0306030504020204" pitchFamily="34" charset="0"/>
                <a:cs typeface="Calibri" panose="020F0502020204030204" pitchFamily="34" charset="0"/>
              </a:rPr>
              <a:t>is pursued</a:t>
            </a:r>
          </a:p>
        </p:txBody>
      </p:sp>
      <p:sp>
        <p:nvSpPr>
          <p:cNvPr id="29" name="TextBox 28">
            <a:extLst>
              <a:ext uri="{FF2B5EF4-FFF2-40B4-BE49-F238E27FC236}">
                <a16:creationId xmlns:a16="http://schemas.microsoft.com/office/drawing/2014/main" id="{F04DD71A-B074-0D1D-725F-C9B4B8C5B5A1}"/>
              </a:ext>
            </a:extLst>
          </p:cNvPr>
          <p:cNvSpPr txBox="1"/>
          <p:nvPr/>
        </p:nvSpPr>
        <p:spPr>
          <a:xfrm>
            <a:off x="489900" y="4373939"/>
            <a:ext cx="1295398" cy="923330"/>
          </a:xfrm>
          <a:prstGeom prst="rect">
            <a:avLst/>
          </a:prstGeom>
        </p:spPr>
        <p:txBody>
          <a:bodyPr vert="horz" wrap="square" lIns="91440" tIns="45720" rIns="91440" bIns="45720" rtlCol="0" anchor="t">
            <a:spAutoFit/>
          </a:bodyPr>
          <a:lstStyle/>
          <a:p>
            <a:pPr algn="l"/>
            <a:r>
              <a:rPr lang="en-US">
                <a:solidFill>
                  <a:srgbClr val="44546A"/>
                </a:solidFill>
                <a:ea typeface="Arial" charset="0"/>
                <a:cs typeface="Calibri" panose="020F0502020204030204" pitchFamily="34" charset="0"/>
              </a:rPr>
              <a:t>COBIT Maturity Model</a:t>
            </a:r>
          </a:p>
        </p:txBody>
      </p:sp>
      <p:graphicFrame>
        <p:nvGraphicFramePr>
          <p:cNvPr id="32" name="Diagram 31">
            <a:extLst>
              <a:ext uri="{FF2B5EF4-FFF2-40B4-BE49-F238E27FC236}">
                <a16:creationId xmlns:a16="http://schemas.microsoft.com/office/drawing/2014/main" id="{C0999204-91A1-EBDC-D204-A009286D5644}"/>
              </a:ext>
            </a:extLst>
          </p:cNvPr>
          <p:cNvGraphicFramePr/>
          <p:nvPr/>
        </p:nvGraphicFramePr>
        <p:xfrm>
          <a:off x="2120633" y="948267"/>
          <a:ext cx="8128000" cy="270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6680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17371F-E9AC-43E0-AA31-8ED5D597A46F}"/>
              </a:ext>
            </a:extLst>
          </p:cNvPr>
          <p:cNvSpPr>
            <a:spLocks noGrp="1"/>
          </p:cNvSpPr>
          <p:nvPr>
            <p:ph type="body" sz="quarter" idx="11"/>
          </p:nvPr>
        </p:nvSpPr>
        <p:spPr/>
        <p:txBody>
          <a:bodyPr>
            <a:normAutofit fontScale="92500" lnSpcReduction="10000"/>
          </a:bodyPr>
          <a:lstStyle/>
          <a:p>
            <a:r>
              <a:rPr lang="en-US"/>
              <a:t>Identifying and Evaluating Risks</a:t>
            </a:r>
          </a:p>
        </p:txBody>
      </p:sp>
      <p:sp>
        <p:nvSpPr>
          <p:cNvPr id="3" name="Text Placeholder 2">
            <a:extLst>
              <a:ext uri="{FF2B5EF4-FFF2-40B4-BE49-F238E27FC236}">
                <a16:creationId xmlns:a16="http://schemas.microsoft.com/office/drawing/2014/main" id="{CF0B85B2-56E8-4F03-95A0-4BB7F47400E6}"/>
              </a:ext>
            </a:extLst>
          </p:cNvPr>
          <p:cNvSpPr>
            <a:spLocks noGrp="1"/>
          </p:cNvSpPr>
          <p:nvPr>
            <p:ph type="body" sz="quarter" idx="12"/>
          </p:nvPr>
        </p:nvSpPr>
        <p:spPr/>
        <p:txBody>
          <a:bodyPr>
            <a:normAutofit/>
          </a:bodyPr>
          <a:lstStyle/>
          <a:p>
            <a:pPr marL="0" indent="0">
              <a:lnSpc>
                <a:spcPct val="150000"/>
              </a:lnSpc>
              <a:spcBef>
                <a:spcPts val="0"/>
              </a:spcBef>
              <a:spcAft>
                <a:spcPts val="600"/>
              </a:spcAft>
              <a:buNone/>
            </a:pPr>
            <a:r>
              <a:rPr lang="en-US" sz="1800" b="1">
                <a:solidFill>
                  <a:srgbClr val="44546A"/>
                </a:solidFill>
                <a:ea typeface="Calibri" panose="020F0502020204030204" pitchFamily="34" charset="0"/>
                <a:cs typeface="Calibri" panose="020F0502020204030204" pitchFamily="34" charset="0"/>
              </a:rPr>
              <a:t>Prioritize your vendors </a:t>
            </a:r>
          </a:p>
          <a:p>
            <a:pPr>
              <a:lnSpc>
                <a:spcPct val="150000"/>
              </a:lnSpc>
              <a:spcBef>
                <a:spcPts val="0"/>
              </a:spcBef>
              <a:spcAft>
                <a:spcPts val="600"/>
              </a:spcAft>
              <a:buSzPct val="75000"/>
            </a:pPr>
            <a:r>
              <a:rPr lang="en-US">
                <a:solidFill>
                  <a:srgbClr val="44546A"/>
                </a:solidFill>
                <a:ea typeface="Calibri" panose="020F0502020204030204" pitchFamily="34" charset="0"/>
                <a:cs typeface="Calibri" panose="020F0502020204030204" pitchFamily="34" charset="0"/>
              </a:rPr>
              <a:t>Just one unregulated third-party could allow a hacker access to your entire network. It is important to be selective when choosing your vendors</a:t>
            </a:r>
          </a:p>
          <a:p>
            <a:pPr marL="742950" lvl="1" indent="-285750">
              <a:lnSpc>
                <a:spcPct val="150000"/>
              </a:lnSpc>
              <a:spcBef>
                <a:spcPts val="0"/>
              </a:spcBef>
              <a:spcAft>
                <a:spcPts val="600"/>
              </a:spcAft>
              <a:buSzPct val="75000"/>
              <a:buFont typeface="Arial" panose="020B0604020202020204" pitchFamily="34" charset="0"/>
              <a:buChar char="•"/>
            </a:pPr>
            <a:r>
              <a:rPr lang="en-US" sz="1600">
                <a:solidFill>
                  <a:srgbClr val="44546A"/>
                </a:solidFill>
                <a:ea typeface="Calibri" panose="020F0502020204030204" pitchFamily="34" charset="0"/>
                <a:cs typeface="Calibri" panose="020F0502020204030204" pitchFamily="34" charset="0"/>
              </a:rPr>
              <a:t>Determine the level of access needed for each of your vendors </a:t>
            </a:r>
          </a:p>
          <a:p>
            <a:pPr marL="742950" lvl="1" indent="-285750">
              <a:lnSpc>
                <a:spcPct val="150000"/>
              </a:lnSpc>
              <a:spcBef>
                <a:spcPts val="0"/>
              </a:spcBef>
              <a:spcAft>
                <a:spcPts val="600"/>
              </a:spcAft>
              <a:buSzPct val="75000"/>
              <a:buFont typeface="Arial" panose="020B0604020202020204" pitchFamily="34" charset="0"/>
              <a:buChar char="•"/>
            </a:pPr>
            <a:r>
              <a:rPr lang="en-US" sz="1600">
                <a:solidFill>
                  <a:srgbClr val="44546A"/>
                </a:solidFill>
                <a:ea typeface="Calibri" panose="020F0502020204030204" pitchFamily="34" charset="0"/>
                <a:cs typeface="Calibri" panose="020F0502020204030204" pitchFamily="34" charset="0"/>
              </a:rPr>
              <a:t>Adopt a “Least Privileged Model” for access </a:t>
            </a:r>
          </a:p>
          <a:p>
            <a:pPr marL="742950" lvl="1" indent="-285750">
              <a:lnSpc>
                <a:spcPct val="150000"/>
              </a:lnSpc>
              <a:spcBef>
                <a:spcPts val="0"/>
              </a:spcBef>
              <a:spcAft>
                <a:spcPts val="600"/>
              </a:spcAft>
              <a:buSzPct val="75000"/>
              <a:buFont typeface="Arial" panose="020B0604020202020204" pitchFamily="34" charset="0"/>
              <a:buChar char="•"/>
            </a:pPr>
            <a:r>
              <a:rPr lang="en-US" sz="1600">
                <a:solidFill>
                  <a:srgbClr val="44546A"/>
                </a:solidFill>
                <a:ea typeface="Calibri" panose="020F0502020204030204" pitchFamily="34" charset="0"/>
                <a:cs typeface="Calibri" panose="020F0502020204030204" pitchFamily="34" charset="0"/>
              </a:rPr>
              <a:t>Confirm that the internal assessments and controls of your vendors align with your organization’s assessments and controls</a:t>
            </a:r>
          </a:p>
          <a:p>
            <a:pPr marL="742950" lvl="1" indent="-285750">
              <a:lnSpc>
                <a:spcPct val="150000"/>
              </a:lnSpc>
              <a:spcBef>
                <a:spcPts val="0"/>
              </a:spcBef>
              <a:spcAft>
                <a:spcPts val="600"/>
              </a:spcAft>
              <a:buSzPct val="75000"/>
              <a:buFont typeface="Arial" panose="020B0604020202020204" pitchFamily="34" charset="0"/>
              <a:buChar char="•"/>
            </a:pPr>
            <a:r>
              <a:rPr lang="en-US" sz="1600">
                <a:solidFill>
                  <a:srgbClr val="44546A"/>
                </a:solidFill>
                <a:ea typeface="Calibri" panose="020F0502020204030204" pitchFamily="34" charset="0"/>
                <a:cs typeface="Calibri" panose="020F0502020204030204" pitchFamily="34" charset="0"/>
              </a:rPr>
              <a:t>Require proof of the vendor’s cybersecurity program</a:t>
            </a:r>
          </a:p>
          <a:p>
            <a:pPr marL="742950" lvl="1" indent="-285750">
              <a:lnSpc>
                <a:spcPct val="150000"/>
              </a:lnSpc>
              <a:spcBef>
                <a:spcPts val="0"/>
              </a:spcBef>
              <a:spcAft>
                <a:spcPts val="600"/>
              </a:spcAft>
              <a:buSzPct val="75000"/>
              <a:buFont typeface="Arial" panose="020B0604020202020204" pitchFamily="34" charset="0"/>
              <a:buChar char="•"/>
            </a:pPr>
            <a:r>
              <a:rPr lang="en-US" sz="1600">
                <a:solidFill>
                  <a:srgbClr val="44546A"/>
                </a:solidFill>
                <a:ea typeface="Calibri" panose="020F0502020204030204" pitchFamily="34" charset="0"/>
                <a:cs typeface="Calibri" panose="020F0502020204030204" pitchFamily="34" charset="0"/>
              </a:rPr>
              <a:t>Confirm that your vendors have strong security policies and procedures in place to ensure your company complies with the latest regulatory requirements</a:t>
            </a:r>
          </a:p>
          <a:p>
            <a:pPr marL="742950" lvl="1" indent="-285750">
              <a:lnSpc>
                <a:spcPct val="150000"/>
              </a:lnSpc>
              <a:spcBef>
                <a:spcPts val="0"/>
              </a:spcBef>
              <a:spcAft>
                <a:spcPts val="600"/>
              </a:spcAft>
              <a:buSzPct val="75000"/>
              <a:buFont typeface="Arial" panose="020B0604020202020204" pitchFamily="34" charset="0"/>
              <a:buChar char="•"/>
            </a:pPr>
            <a:r>
              <a:rPr lang="en-US" sz="1600">
                <a:solidFill>
                  <a:srgbClr val="44546A"/>
                </a:solidFill>
                <a:ea typeface="Calibri" panose="020F0502020204030204" pitchFamily="34" charset="0"/>
                <a:cs typeface="Calibri" panose="020F0502020204030204" pitchFamily="34" charset="0"/>
              </a:rPr>
              <a:t>Conduct vendor risk assessments </a:t>
            </a:r>
            <a:endParaRPr lang="en-US" sz="1600">
              <a:solidFill>
                <a:srgbClr val="44546A"/>
              </a:solidFill>
            </a:endParaRPr>
          </a:p>
          <a:p>
            <a:pPr>
              <a:lnSpc>
                <a:spcPct val="150000"/>
              </a:lnSpc>
            </a:pPr>
            <a:endParaRPr lang="en-US">
              <a:solidFill>
                <a:srgbClr val="44546A"/>
              </a:solidFill>
            </a:endParaRPr>
          </a:p>
        </p:txBody>
      </p:sp>
    </p:spTree>
    <p:extLst>
      <p:ext uri="{BB962C8B-B14F-4D97-AF65-F5344CB8AC3E}">
        <p14:creationId xmlns:p14="http://schemas.microsoft.com/office/powerpoint/2010/main" val="1401630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0B0B92-E17B-4AEF-9380-E7C061A01B49}"/>
              </a:ext>
            </a:extLst>
          </p:cNvPr>
          <p:cNvSpPr>
            <a:spLocks noGrp="1"/>
          </p:cNvSpPr>
          <p:nvPr>
            <p:ph type="body" sz="quarter" idx="11"/>
          </p:nvPr>
        </p:nvSpPr>
        <p:spPr/>
        <p:txBody>
          <a:bodyPr>
            <a:normAutofit fontScale="92500" lnSpcReduction="10000"/>
          </a:bodyPr>
          <a:lstStyle/>
          <a:p>
            <a:r>
              <a:rPr lang="en-US"/>
              <a:t>Identifying and Evaluating Risks</a:t>
            </a:r>
          </a:p>
        </p:txBody>
      </p:sp>
      <p:graphicFrame>
        <p:nvGraphicFramePr>
          <p:cNvPr id="5" name="Diagram 4">
            <a:extLst>
              <a:ext uri="{FF2B5EF4-FFF2-40B4-BE49-F238E27FC236}">
                <a16:creationId xmlns:a16="http://schemas.microsoft.com/office/drawing/2014/main" id="{366EAB6C-9A59-4732-93B3-59C0849B5DC8}"/>
              </a:ext>
            </a:extLst>
          </p:cNvPr>
          <p:cNvGraphicFramePr/>
          <p:nvPr>
            <p:extLst>
              <p:ext uri="{D42A27DB-BD31-4B8C-83A1-F6EECF244321}">
                <p14:modId xmlns:p14="http://schemas.microsoft.com/office/powerpoint/2010/main" val="3903886560"/>
              </p:ext>
            </p:extLst>
          </p:nvPr>
        </p:nvGraphicFramePr>
        <p:xfrm>
          <a:off x="7541763" y="1136992"/>
          <a:ext cx="4249743"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9C8BF64-AB0D-46BF-8288-AAD024A5082B}"/>
              </a:ext>
            </a:extLst>
          </p:cNvPr>
          <p:cNvPicPr>
            <a:picLocks noChangeAspect="1"/>
          </p:cNvPicPr>
          <p:nvPr/>
        </p:nvPicPr>
        <p:blipFill>
          <a:blip r:embed="rId8"/>
          <a:stretch>
            <a:fillRect/>
          </a:stretch>
        </p:blipFill>
        <p:spPr>
          <a:xfrm>
            <a:off x="2299117" y="2441049"/>
            <a:ext cx="5562118" cy="3116704"/>
          </a:xfrm>
          <a:prstGeom prst="rect">
            <a:avLst/>
          </a:prstGeom>
        </p:spPr>
      </p:pic>
      <p:sp>
        <p:nvSpPr>
          <p:cNvPr id="4" name="Rectangle 3">
            <a:extLst>
              <a:ext uri="{FF2B5EF4-FFF2-40B4-BE49-F238E27FC236}">
                <a16:creationId xmlns:a16="http://schemas.microsoft.com/office/drawing/2014/main" id="{D641D5FE-6609-48C1-9CB9-8DE9B69FF22A}"/>
              </a:ext>
            </a:extLst>
          </p:cNvPr>
          <p:cNvSpPr/>
          <p:nvPr/>
        </p:nvSpPr>
        <p:spPr>
          <a:xfrm>
            <a:off x="452738" y="1276134"/>
            <a:ext cx="6862463" cy="4990149"/>
          </a:xfrm>
          <a:prstGeom prst="rect">
            <a:avLst/>
          </a:prstGeom>
        </p:spPr>
        <p:txBody>
          <a:bodyPr wrap="square">
            <a:spAutoFit/>
          </a:bodyPr>
          <a:lstStyle/>
          <a:p>
            <a:pPr>
              <a:lnSpc>
                <a:spcPct val="150000"/>
              </a:lnSpc>
              <a:spcAft>
                <a:spcPts val="800"/>
              </a:spcAft>
            </a:pPr>
            <a:r>
              <a:rPr lang="en-US" b="1">
                <a:solidFill>
                  <a:srgbClr val="44546A"/>
                </a:solidFill>
                <a:latin typeface="Calibri" panose="020F0502020204030204" pitchFamily="34" charset="0"/>
                <a:ea typeface="Calibri" panose="020F0502020204030204" pitchFamily="34" charset="0"/>
                <a:cs typeface="Calibri" panose="020F0502020204030204" pitchFamily="34" charset="0"/>
              </a:rPr>
              <a:t>Calculate the risk</a:t>
            </a:r>
            <a:endParaRPr lang="en-US" b="1">
              <a:solidFill>
                <a:srgbClr val="44546A"/>
              </a:solidFill>
              <a:latin typeface="Calibri" panose="020F0502020204030204" pitchFamily="34" charset="0"/>
              <a:cs typeface="Calibri" panose="020F0502020204030204" pitchFamily="34" charset="0"/>
            </a:endParaRPr>
          </a:p>
          <a:p>
            <a:pPr marL="342900" indent="-342900">
              <a:lnSpc>
                <a:spcPct val="150000"/>
              </a:lnSpc>
              <a:spcAft>
                <a:spcPts val="800"/>
              </a:spcAft>
              <a:buFont typeface="Arial" panose="020B0604020202020204" pitchFamily="34" charset="0"/>
              <a:buChar char="•"/>
            </a:pPr>
            <a:r>
              <a:rPr lang="en-US" sz="1600">
                <a:solidFill>
                  <a:srgbClr val="44546A"/>
                </a:solidFill>
              </a:rPr>
              <a:t>Risk = Likelihood/Probability of a Data Breach X Impact of a Data Breach (# of records and/or cost)</a:t>
            </a:r>
          </a:p>
          <a:p>
            <a:pPr marL="342900" indent="-342900">
              <a:lnSpc>
                <a:spcPct val="150000"/>
              </a:lnSpc>
              <a:spcAft>
                <a:spcPts val="800"/>
              </a:spcAft>
              <a:buFont typeface="Arial" panose="020B0604020202020204" pitchFamily="34" charset="0"/>
              <a:buChar char="•"/>
            </a:pPr>
            <a:r>
              <a:rPr lang="en-US" sz="1600">
                <a:solidFill>
                  <a:srgbClr val="44546A"/>
                </a:solidFill>
              </a:rPr>
              <a:t>Assign a security risk rating </a:t>
            </a:r>
          </a:p>
          <a:p>
            <a:pPr marL="342900" indent="-342900">
              <a:lnSpc>
                <a:spcPct val="107000"/>
              </a:lnSpc>
              <a:spcAft>
                <a:spcPts val="800"/>
              </a:spcAft>
              <a:buFont typeface="Arial" panose="020B0604020202020204" pitchFamily="34" charset="0"/>
              <a:buChar char="•"/>
            </a:pPr>
            <a:endParaRPr lang="en-US" sz="2000"/>
          </a:p>
          <a:p>
            <a:pPr algn="ctr">
              <a:lnSpc>
                <a:spcPct val="107000"/>
              </a:lnSpc>
              <a:spcAft>
                <a:spcPts val="800"/>
              </a:spcAft>
            </a:pPr>
            <a:endParaRPr lang="en-US" sz="4000" b="1">
              <a:solidFill>
                <a:schemeClr val="accent1"/>
              </a:solidFill>
            </a:endParaRPr>
          </a:p>
          <a:p>
            <a:pPr algn="ctr">
              <a:lnSpc>
                <a:spcPct val="107000"/>
              </a:lnSpc>
              <a:spcAft>
                <a:spcPts val="800"/>
              </a:spcAft>
            </a:pPr>
            <a:endParaRPr lang="en-US" sz="4000" b="1">
              <a:solidFill>
                <a:schemeClr val="accent1"/>
              </a:solidFill>
            </a:endParaRPr>
          </a:p>
          <a:p>
            <a:pPr algn="ctr">
              <a:lnSpc>
                <a:spcPct val="107000"/>
              </a:lnSpc>
              <a:spcAft>
                <a:spcPts val="800"/>
              </a:spcAft>
            </a:pPr>
            <a:endParaRPr lang="en-US" sz="1050" b="1">
              <a:solidFill>
                <a:schemeClr val="accent1"/>
              </a:solidFill>
            </a:endParaRPr>
          </a:p>
          <a:p>
            <a:pPr algn="ctr">
              <a:lnSpc>
                <a:spcPct val="107000"/>
              </a:lnSpc>
              <a:spcAft>
                <a:spcPts val="800"/>
              </a:spcAft>
            </a:pPr>
            <a:endParaRPr lang="en-US" sz="1400" b="1">
              <a:solidFill>
                <a:schemeClr val="accent1"/>
              </a:solidFill>
            </a:endParaRPr>
          </a:p>
          <a:p>
            <a:pPr algn="ctr">
              <a:lnSpc>
                <a:spcPct val="107000"/>
              </a:lnSpc>
              <a:spcAft>
                <a:spcPts val="800"/>
              </a:spcAft>
            </a:pPr>
            <a:r>
              <a:rPr lang="en-US" sz="2400" b="1">
                <a:solidFill>
                  <a:schemeClr val="accent1"/>
                </a:solidFill>
              </a:rPr>
              <a:t>Make your riskiest vendors the </a:t>
            </a:r>
            <a:r>
              <a:rPr lang="en-US" sz="2400" b="1" i="1">
                <a:solidFill>
                  <a:schemeClr val="accent1"/>
                </a:solidFill>
              </a:rPr>
              <a:t>priority.</a:t>
            </a:r>
          </a:p>
        </p:txBody>
      </p:sp>
    </p:spTree>
    <p:extLst>
      <p:ext uri="{BB962C8B-B14F-4D97-AF65-F5344CB8AC3E}">
        <p14:creationId xmlns:p14="http://schemas.microsoft.com/office/powerpoint/2010/main" val="800682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AF0D6E-BFFD-4CF9-B767-CDA67E8D4321}"/>
              </a:ext>
            </a:extLst>
          </p:cNvPr>
          <p:cNvSpPr>
            <a:spLocks noGrp="1"/>
          </p:cNvSpPr>
          <p:nvPr>
            <p:ph type="body" sz="quarter" idx="11"/>
          </p:nvPr>
        </p:nvSpPr>
        <p:spPr/>
        <p:txBody>
          <a:bodyPr>
            <a:normAutofit fontScale="92500" lnSpcReduction="10000"/>
          </a:bodyPr>
          <a:lstStyle/>
          <a:p>
            <a:r>
              <a:rPr lang="en-US"/>
              <a:t>Identifying and Evaluating Risks</a:t>
            </a:r>
          </a:p>
        </p:txBody>
      </p:sp>
      <p:sp>
        <p:nvSpPr>
          <p:cNvPr id="9" name="Rectangle 8">
            <a:extLst>
              <a:ext uri="{FF2B5EF4-FFF2-40B4-BE49-F238E27FC236}">
                <a16:creationId xmlns:a16="http://schemas.microsoft.com/office/drawing/2014/main" id="{DEB394AB-EF65-4453-A44C-A2AAEBD57DB6}"/>
              </a:ext>
            </a:extLst>
          </p:cNvPr>
          <p:cNvSpPr/>
          <p:nvPr/>
        </p:nvSpPr>
        <p:spPr>
          <a:xfrm>
            <a:off x="452738" y="1149805"/>
            <a:ext cx="6729727" cy="5660845"/>
          </a:xfrm>
          <a:prstGeom prst="rect">
            <a:avLst/>
          </a:prstGeom>
        </p:spPr>
        <p:txBody>
          <a:bodyPr wrap="square">
            <a:spAutoFit/>
          </a:bodyPr>
          <a:lstStyle/>
          <a:p>
            <a:pPr>
              <a:lnSpc>
                <a:spcPct val="150000"/>
              </a:lnSpc>
              <a:spcAft>
                <a:spcPts val="800"/>
              </a:spcAft>
            </a:pPr>
            <a:r>
              <a:rPr lang="en-US" b="1">
                <a:solidFill>
                  <a:srgbClr val="44546A"/>
                </a:solidFill>
                <a:ea typeface="Calibri" panose="020F0502020204030204" pitchFamily="34" charset="0"/>
                <a:cs typeface="Calibri" panose="020F0502020204030204" pitchFamily="34" charset="0"/>
              </a:rPr>
              <a:t>Identify your vendors</a:t>
            </a:r>
          </a:p>
          <a:p>
            <a:pPr marR="0" lvl="0">
              <a:lnSpc>
                <a:spcPct val="150000"/>
              </a:lnSpc>
              <a:spcBef>
                <a:spcPts val="0"/>
              </a:spcBef>
              <a:spcAft>
                <a:spcPts val="800"/>
              </a:spcAft>
              <a:buSzPts val="1000"/>
              <a:tabLst>
                <a:tab pos="457200" algn="l"/>
              </a:tabLst>
            </a:pPr>
            <a:r>
              <a:rPr lang="en-US" sz="1600">
                <a:solidFill>
                  <a:srgbClr val="44546A"/>
                </a:solidFill>
                <a:ea typeface="Calibri" panose="020F0502020204030204" pitchFamily="34" charset="0"/>
                <a:cs typeface="Calibri" panose="020F0502020204030204" pitchFamily="34" charset="0"/>
              </a:rPr>
              <a:t>A survey of IT managers showed that 37% were unsure of the total number of vendors accessing networks</a:t>
            </a:r>
          </a:p>
          <a:p>
            <a:pPr algn="ctr" fontAlgn="auto">
              <a:lnSpc>
                <a:spcPct val="150000"/>
              </a:lnSpc>
              <a:spcAft>
                <a:spcPts val="0"/>
              </a:spcAft>
              <a:defRPr/>
            </a:pPr>
            <a:r>
              <a:rPr lang="en-US" sz="2400" b="1">
                <a:solidFill>
                  <a:schemeClr val="accent1"/>
                </a:solidFill>
                <a:ea typeface="Calibri" panose="020F0502020204030204" pitchFamily="34" charset="0"/>
                <a:cs typeface="Calibri" panose="020F0502020204030204" pitchFamily="34" charset="0"/>
              </a:rPr>
              <a:t>Develop a comprehensive list of vendors</a:t>
            </a:r>
            <a:endParaRPr lang="en-US" sz="2400" b="1">
              <a:solidFill>
                <a:schemeClr val="accent1"/>
              </a:solidFill>
              <a:cs typeface="Calibri" panose="020F0502020204030204" pitchFamily="34" charset="0"/>
            </a:endParaRPr>
          </a:p>
          <a:p>
            <a:pPr marL="285750" indent="-285750" fontAlgn="auto">
              <a:lnSpc>
                <a:spcPct val="150000"/>
              </a:lnSpc>
              <a:spcAft>
                <a:spcPts val="0"/>
              </a:spcAft>
              <a:buSzPct val="75000"/>
              <a:buFont typeface="Arial" panose="020B0604020202020204" pitchFamily="34" charset="0"/>
              <a:buChar char="•"/>
              <a:defRPr/>
            </a:pPr>
            <a:r>
              <a:rPr lang="en-US" sz="1600">
                <a:solidFill>
                  <a:srgbClr val="44546A"/>
                </a:solidFill>
              </a:rPr>
              <a:t>Under HIPAA, any third party that comes into contact with PHI through the work it undertakes on behalf of the covered entity is known as a business associate (BA)</a:t>
            </a:r>
          </a:p>
          <a:p>
            <a:pPr fontAlgn="auto">
              <a:lnSpc>
                <a:spcPct val="150000"/>
              </a:lnSpc>
              <a:spcAft>
                <a:spcPts val="0"/>
              </a:spcAft>
              <a:buSzPct val="75000"/>
              <a:defRPr/>
            </a:pPr>
            <a:endParaRPr lang="en-US" sz="1600">
              <a:solidFill>
                <a:srgbClr val="44546A"/>
              </a:solidFill>
            </a:endParaRPr>
          </a:p>
          <a:p>
            <a:pPr marL="285750" indent="-285750" fontAlgn="auto">
              <a:lnSpc>
                <a:spcPct val="150000"/>
              </a:lnSpc>
              <a:spcAft>
                <a:spcPts val="0"/>
              </a:spcAft>
              <a:buSzPct val="75000"/>
              <a:buFont typeface="Arial" panose="020B0604020202020204" pitchFamily="34" charset="0"/>
              <a:buChar char="•"/>
              <a:defRPr/>
            </a:pPr>
            <a:r>
              <a:rPr lang="en-US" sz="1600">
                <a:solidFill>
                  <a:srgbClr val="44546A"/>
                </a:solidFill>
              </a:rPr>
              <a:t>Every BA is a third-party vendor, but not every third-party vendor is a BA, meaning not all vendors access or use PHI</a:t>
            </a:r>
          </a:p>
          <a:p>
            <a:pPr fontAlgn="auto">
              <a:lnSpc>
                <a:spcPct val="150000"/>
              </a:lnSpc>
              <a:spcAft>
                <a:spcPts val="0"/>
              </a:spcAft>
              <a:buSzPct val="75000"/>
              <a:defRPr/>
            </a:pPr>
            <a:endParaRPr lang="en-US" sz="1600">
              <a:solidFill>
                <a:srgbClr val="44546A"/>
              </a:solidFill>
            </a:endParaRPr>
          </a:p>
          <a:p>
            <a:pPr marL="285750" indent="-285750" fontAlgn="auto">
              <a:lnSpc>
                <a:spcPct val="150000"/>
              </a:lnSpc>
              <a:spcAft>
                <a:spcPts val="0"/>
              </a:spcAft>
              <a:buSzPct val="75000"/>
              <a:buFont typeface="Arial" panose="020B0604020202020204" pitchFamily="34" charset="0"/>
              <a:buChar char="•"/>
              <a:defRPr/>
            </a:pPr>
            <a:r>
              <a:rPr lang="en-US" sz="1600">
                <a:solidFill>
                  <a:srgbClr val="44546A"/>
                </a:solidFill>
              </a:rPr>
              <a:t>Identify the parties, nature of the engagements, sensitivity of the PHI the vendor manages</a:t>
            </a:r>
            <a:endParaRPr lang="en-US" sz="1600">
              <a:solidFill>
                <a:srgbClr val="44546A"/>
              </a:solidFill>
              <a:ea typeface="Calibri" panose="020F0502020204030204" pitchFamily="34" charset="0"/>
              <a:cs typeface="Calibri" panose="020F0502020204030204" pitchFamily="34" charset="0"/>
            </a:endParaRPr>
          </a:p>
          <a:p>
            <a:pPr>
              <a:lnSpc>
                <a:spcPct val="150000"/>
              </a:lnSpc>
              <a:spcAft>
                <a:spcPts val="800"/>
              </a:spcAft>
              <a:buSzPct val="75000"/>
            </a:pPr>
            <a:r>
              <a:rPr lang="en-US" sz="1600">
                <a:solidFill>
                  <a:srgbClr val="44546A"/>
                </a:solidFill>
                <a:ea typeface="Calibri" panose="020F0502020204030204" pitchFamily="34" charset="0"/>
                <a:cs typeface="Calibri" panose="020F0502020204030204" pitchFamily="34" charset="0"/>
              </a:rPr>
              <a:t> </a:t>
            </a:r>
            <a:endParaRPr lang="en-US" sz="1600">
              <a:solidFill>
                <a:srgbClr val="44546A"/>
              </a:solidFill>
              <a:effectLst/>
              <a:ea typeface="Calibri" panose="020F0502020204030204" pitchFamily="34"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E9036FFF-20AF-8D53-DDA4-DF5A574424F4}"/>
              </a:ext>
            </a:extLst>
          </p:cNvPr>
          <p:cNvGraphicFramePr/>
          <p:nvPr>
            <p:extLst>
              <p:ext uri="{D42A27DB-BD31-4B8C-83A1-F6EECF244321}">
                <p14:modId xmlns:p14="http://schemas.microsoft.com/office/powerpoint/2010/main" val="4230096870"/>
              </p:ext>
            </p:extLst>
          </p:nvPr>
        </p:nvGraphicFramePr>
        <p:xfrm>
          <a:off x="6892835" y="939140"/>
          <a:ext cx="4249743"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4282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C99D53-BEAD-47D4-9198-1F79360D8045}"/>
              </a:ext>
            </a:extLst>
          </p:cNvPr>
          <p:cNvSpPr>
            <a:spLocks noGrp="1"/>
          </p:cNvSpPr>
          <p:nvPr>
            <p:ph type="body" sz="quarter" idx="11"/>
          </p:nvPr>
        </p:nvSpPr>
        <p:spPr/>
        <p:txBody>
          <a:bodyPr>
            <a:normAutofit fontScale="92500" lnSpcReduction="20000"/>
          </a:bodyPr>
          <a:lstStyle/>
          <a:p>
            <a:pPr>
              <a:lnSpc>
                <a:spcPct val="100000"/>
              </a:lnSpc>
              <a:spcAft>
                <a:spcPts val="800"/>
              </a:spcAft>
            </a:pPr>
            <a:r>
              <a:rPr lang="en-US"/>
              <a:t>Responding to Risks</a:t>
            </a:r>
          </a:p>
        </p:txBody>
      </p:sp>
      <p:sp>
        <p:nvSpPr>
          <p:cNvPr id="3" name="Text Placeholder 2">
            <a:extLst>
              <a:ext uri="{FF2B5EF4-FFF2-40B4-BE49-F238E27FC236}">
                <a16:creationId xmlns:a16="http://schemas.microsoft.com/office/drawing/2014/main" id="{600EC056-49DA-49DB-85B1-A85DF7FAADBB}"/>
              </a:ext>
            </a:extLst>
          </p:cNvPr>
          <p:cNvSpPr>
            <a:spLocks noGrp="1"/>
          </p:cNvSpPr>
          <p:nvPr>
            <p:ph type="body" sz="quarter" idx="12"/>
          </p:nvPr>
        </p:nvSpPr>
        <p:spPr>
          <a:xfrm>
            <a:off x="571500" y="1214288"/>
            <a:ext cx="4015014" cy="4509965"/>
          </a:xfrm>
        </p:spPr>
        <p:txBody>
          <a:bodyPr>
            <a:noAutofit/>
          </a:bodyPr>
          <a:lstStyle/>
          <a:p>
            <a:pPr marL="0" indent="0">
              <a:lnSpc>
                <a:spcPct val="150000"/>
              </a:lnSpc>
              <a:spcAft>
                <a:spcPts val="600"/>
              </a:spcAft>
              <a:buNone/>
            </a:pPr>
            <a:r>
              <a:rPr lang="en-US" sz="1800" b="1">
                <a:solidFill>
                  <a:srgbClr val="44546A"/>
                </a:solidFill>
                <a:ea typeface="Calibri" panose="020F0502020204030204" pitchFamily="34" charset="0"/>
                <a:cs typeface="Calibri" panose="020F0502020204030204" pitchFamily="34" charset="0"/>
              </a:rPr>
              <a:t>Evaluate Security Controls</a:t>
            </a:r>
          </a:p>
          <a:p>
            <a:pPr marL="342900" marR="0" lvl="0" indent="-342900">
              <a:lnSpc>
                <a:spcPct val="150000"/>
              </a:lnSpc>
              <a:spcBef>
                <a:spcPts val="0"/>
              </a:spcBef>
              <a:spcAft>
                <a:spcPts val="600"/>
              </a:spcAft>
              <a:buSzPct val="75000"/>
              <a:buFont typeface="Arial" panose="020B0604020202020204" pitchFamily="34" charset="0"/>
              <a:buChar char="•"/>
              <a:tabLst>
                <a:tab pos="457200" algn="l"/>
              </a:tabLst>
            </a:pPr>
            <a:r>
              <a:rPr lang="en-US">
                <a:solidFill>
                  <a:srgbClr val="44546A"/>
                </a:solidFill>
                <a:ea typeface="Calibri" panose="020F0502020204030204" pitchFamily="34" charset="0"/>
                <a:cs typeface="Calibri" panose="020F0502020204030204" pitchFamily="34" charset="0"/>
              </a:rPr>
              <a:t>Evaluate your vendors’ security protocols</a:t>
            </a:r>
          </a:p>
          <a:p>
            <a:pPr marL="605790" lvl="1" indent="-342900">
              <a:lnSpc>
                <a:spcPct val="150000"/>
              </a:lnSpc>
              <a:spcBef>
                <a:spcPts val="0"/>
              </a:spcBef>
              <a:spcAft>
                <a:spcPts val="600"/>
              </a:spcAft>
              <a:buSzPct val="75000"/>
              <a:buFont typeface="Arial" panose="020B0604020202020204" pitchFamily="34" charset="0"/>
              <a:buChar char="•"/>
              <a:tabLst>
                <a:tab pos="457200" algn="l"/>
              </a:tabLst>
            </a:pPr>
            <a:r>
              <a:rPr lang="en-US" sz="1600">
                <a:solidFill>
                  <a:srgbClr val="44546A"/>
                </a:solidFill>
                <a:ea typeface="Calibri" panose="020F0502020204030204" pitchFamily="34" charset="0"/>
                <a:cs typeface="Calibri" panose="020F0502020204030204" pitchFamily="34" charset="0"/>
              </a:rPr>
              <a:t>Security assessments (NIST CSF, HIPAA, PCI, GDPR)</a:t>
            </a:r>
          </a:p>
          <a:p>
            <a:pPr marL="605790" lvl="1" indent="-342900">
              <a:lnSpc>
                <a:spcPct val="150000"/>
              </a:lnSpc>
              <a:spcBef>
                <a:spcPts val="0"/>
              </a:spcBef>
              <a:spcAft>
                <a:spcPts val="600"/>
              </a:spcAft>
              <a:buSzPct val="75000"/>
              <a:buFont typeface="Arial" panose="020B0604020202020204" pitchFamily="34" charset="0"/>
              <a:buChar char="•"/>
              <a:tabLst>
                <a:tab pos="457200" algn="l"/>
              </a:tabLst>
            </a:pPr>
            <a:r>
              <a:rPr lang="en-US" sz="1600">
                <a:solidFill>
                  <a:srgbClr val="44546A"/>
                </a:solidFill>
                <a:ea typeface="Calibri" panose="020F0502020204030204" pitchFamily="34" charset="0"/>
                <a:cs typeface="Calibri" panose="020F0502020204030204" pitchFamily="34" charset="0"/>
              </a:rPr>
              <a:t>Document request</a:t>
            </a:r>
          </a:p>
          <a:p>
            <a:pPr marL="342900" marR="0" lvl="0" indent="-342900">
              <a:lnSpc>
                <a:spcPct val="150000"/>
              </a:lnSpc>
              <a:spcBef>
                <a:spcPts val="0"/>
              </a:spcBef>
              <a:spcAft>
                <a:spcPts val="600"/>
              </a:spcAft>
              <a:buSzPct val="75000"/>
              <a:buFont typeface="Arial" panose="020B0604020202020204" pitchFamily="34" charset="0"/>
              <a:buChar char="•"/>
              <a:tabLst>
                <a:tab pos="457200" algn="l"/>
              </a:tabLst>
            </a:pPr>
            <a:r>
              <a:rPr lang="en-US">
                <a:solidFill>
                  <a:srgbClr val="44546A"/>
                </a:solidFill>
                <a:ea typeface="Calibri" panose="020F0502020204030204" pitchFamily="34" charset="0"/>
                <a:cs typeface="Calibri" panose="020F0502020204030204" pitchFamily="34" charset="0"/>
              </a:rPr>
              <a:t>Gaining clear visibility of your vendors’ access will minimize your exposure to third-party data breaches</a:t>
            </a:r>
          </a:p>
          <a:p>
            <a:pPr marL="342900" marR="0" lvl="0" indent="-342900">
              <a:lnSpc>
                <a:spcPct val="150000"/>
              </a:lnSpc>
              <a:spcBef>
                <a:spcPts val="0"/>
              </a:spcBef>
              <a:spcAft>
                <a:spcPts val="600"/>
              </a:spcAft>
              <a:buSzPct val="75000"/>
              <a:buFont typeface="Arial" panose="020B0604020202020204" pitchFamily="34" charset="0"/>
              <a:buChar char="•"/>
              <a:tabLst>
                <a:tab pos="457200" algn="l"/>
              </a:tabLst>
            </a:pPr>
            <a:r>
              <a:rPr lang="en-US">
                <a:solidFill>
                  <a:srgbClr val="44546A"/>
                </a:solidFill>
                <a:ea typeface="Calibri" panose="020F0502020204030204" pitchFamily="34" charset="0"/>
                <a:cs typeface="Calibri" panose="020F0502020204030204" pitchFamily="34" charset="0"/>
              </a:rPr>
              <a:t>Encryption, firewalls, and multi factor authentication (MFA)</a:t>
            </a:r>
          </a:p>
          <a:p>
            <a:pPr marL="342900" marR="0" lvl="0" indent="-342900">
              <a:lnSpc>
                <a:spcPct val="150000"/>
              </a:lnSpc>
              <a:spcBef>
                <a:spcPts val="0"/>
              </a:spcBef>
              <a:spcAft>
                <a:spcPts val="600"/>
              </a:spcAft>
              <a:buSzPct val="75000"/>
              <a:buFont typeface="Arial" panose="020B0604020202020204" pitchFamily="34" charset="0"/>
              <a:buChar char="•"/>
              <a:tabLst>
                <a:tab pos="457200" algn="l"/>
              </a:tabLst>
            </a:pPr>
            <a:r>
              <a:rPr lang="en-US">
                <a:solidFill>
                  <a:srgbClr val="44546A"/>
                </a:solidFill>
                <a:ea typeface="Calibri" panose="020F0502020204030204" pitchFamily="34" charset="0"/>
                <a:cs typeface="Calibri" panose="020F0502020204030204" pitchFamily="34" charset="0"/>
              </a:rPr>
              <a:t>Password and Log-in practices</a:t>
            </a:r>
          </a:p>
          <a:p>
            <a:pPr marL="342900" marR="0" lvl="0" indent="-342900">
              <a:lnSpc>
                <a:spcPct val="150000"/>
              </a:lnSpc>
              <a:spcBef>
                <a:spcPts val="0"/>
              </a:spcBef>
              <a:spcAft>
                <a:spcPts val="600"/>
              </a:spcAft>
              <a:buSzPct val="75000"/>
              <a:buFont typeface="Arial" panose="020B0604020202020204" pitchFamily="34" charset="0"/>
              <a:buChar char="•"/>
              <a:tabLst>
                <a:tab pos="457200" algn="l"/>
              </a:tabLst>
            </a:pPr>
            <a:r>
              <a:rPr lang="en-US">
                <a:solidFill>
                  <a:srgbClr val="44546A"/>
                </a:solidFill>
                <a:ea typeface="Calibri" panose="020F0502020204030204" pitchFamily="34" charset="0"/>
                <a:cs typeface="Calibri" panose="020F0502020204030204" pitchFamily="34" charset="0"/>
              </a:rPr>
              <a:t>Document your controls to clearly define expectations</a:t>
            </a:r>
          </a:p>
        </p:txBody>
      </p:sp>
      <p:sp>
        <p:nvSpPr>
          <p:cNvPr id="4" name="Text Placeholder 2">
            <a:extLst>
              <a:ext uri="{FF2B5EF4-FFF2-40B4-BE49-F238E27FC236}">
                <a16:creationId xmlns:a16="http://schemas.microsoft.com/office/drawing/2014/main" id="{45425673-5403-A6C8-79D3-B50D412B13FD}"/>
              </a:ext>
            </a:extLst>
          </p:cNvPr>
          <p:cNvSpPr txBox="1">
            <a:spLocks/>
          </p:cNvSpPr>
          <p:nvPr/>
        </p:nvSpPr>
        <p:spPr>
          <a:xfrm>
            <a:off x="4737955" y="1214288"/>
            <a:ext cx="6315973" cy="4509965"/>
          </a:xfrm>
        </p:spPr>
        <p:txBody>
          <a:bodyPr lIns="91440" tIns="45720" rIns="91440" bIns="45720" anchor="t">
            <a:noAutofit/>
          </a:bodyPr>
          <a:lstStyle>
            <a:lvl1pPr marL="194310" indent="-194310" algn="l" defTabSz="914400" rtl="0" eaLnBrk="1" latinLnBrk="0" hangingPunct="1">
              <a:lnSpc>
                <a:spcPct val="125000"/>
              </a:lnSpc>
              <a:spcBef>
                <a:spcPts val="1000"/>
              </a:spcBef>
              <a:buFont typeface="Arial" charset="0"/>
              <a:buChar char="•"/>
              <a:defRPr sz="1600" kern="1200">
                <a:solidFill>
                  <a:schemeClr val="tx1"/>
                </a:solidFill>
                <a:latin typeface="+mn-lt"/>
                <a:ea typeface="+mn-ea"/>
                <a:cs typeface="+mn-cs"/>
              </a:defRPr>
            </a:lvl1pPr>
            <a:lvl2pPr marL="457200" indent="0" algn="l" defTabSz="914400" rtl="0" eaLnBrk="1" latinLnBrk="0" hangingPunct="1">
              <a:lnSpc>
                <a:spcPct val="125000"/>
              </a:lnSpc>
              <a:spcBef>
                <a:spcPts val="500"/>
              </a:spcBef>
              <a:buFont typeface="Arial" charset="0"/>
              <a:buNone/>
              <a:defRPr sz="1200" kern="1200">
                <a:solidFill>
                  <a:schemeClr val="tx1"/>
                </a:solidFill>
                <a:latin typeface="+mn-lt"/>
                <a:ea typeface="+mn-ea"/>
                <a:cs typeface="+mn-cs"/>
              </a:defRPr>
            </a:lvl2pPr>
            <a:lvl3pPr marL="914400" indent="0" algn="l" defTabSz="914400" rtl="0" eaLnBrk="1" latinLnBrk="0" hangingPunct="1">
              <a:lnSpc>
                <a:spcPct val="125000"/>
              </a:lnSpc>
              <a:spcBef>
                <a:spcPts val="500"/>
              </a:spcBef>
              <a:buFont typeface="Arial"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spcAft>
                <a:spcPts val="600"/>
              </a:spcAft>
              <a:buFont typeface="Arial" charset="0"/>
              <a:buNone/>
            </a:pPr>
            <a:r>
              <a:rPr lang="en-US" sz="1800" b="1">
                <a:solidFill>
                  <a:srgbClr val="44546A"/>
                </a:solidFill>
                <a:ea typeface="Calibri" panose="020F0502020204030204" pitchFamily="34" charset="0"/>
                <a:cs typeface="Calibri" panose="020F0502020204030204" pitchFamily="34" charset="0"/>
              </a:rPr>
              <a:t>Audit and Monitor</a:t>
            </a:r>
          </a:p>
          <a:p>
            <a:pPr marL="342900" indent="-342900">
              <a:lnSpc>
                <a:spcPct val="150000"/>
              </a:lnSpc>
              <a:spcAft>
                <a:spcPts val="600"/>
              </a:spcAft>
              <a:buSzPct val="75000"/>
              <a:buFont typeface="Arial" panose="020B0604020202020204" pitchFamily="34" charset="0"/>
              <a:buChar char="•"/>
              <a:tabLst>
                <a:tab pos="457200" algn="l"/>
              </a:tabLst>
            </a:pPr>
            <a:r>
              <a:rPr lang="en-US" b="1">
                <a:solidFill>
                  <a:srgbClr val="44546A"/>
                </a:solidFill>
              </a:rPr>
              <a:t>Monitor your vendors:</a:t>
            </a:r>
            <a:r>
              <a:rPr lang="en-US">
                <a:solidFill>
                  <a:srgbClr val="44546A"/>
                </a:solidFill>
              </a:rPr>
              <a:t> Your work isn’t done when you set controls and get vendor buy-in</a:t>
            </a:r>
          </a:p>
          <a:p>
            <a:pPr marL="605790" lvl="1" indent="-342900">
              <a:lnSpc>
                <a:spcPct val="150000"/>
              </a:lnSpc>
              <a:spcAft>
                <a:spcPts val="600"/>
              </a:spcAft>
              <a:buSzPct val="75000"/>
              <a:buFont typeface="Arial" panose="020B0604020202020204" pitchFamily="34" charset="0"/>
              <a:buChar char="•"/>
              <a:tabLst>
                <a:tab pos="457200" algn="l"/>
              </a:tabLst>
            </a:pPr>
            <a:r>
              <a:rPr lang="en-US" sz="1600">
                <a:solidFill>
                  <a:srgbClr val="44546A"/>
                </a:solidFill>
              </a:rPr>
              <a:t>It’s your job to monitor your vendors continuously to ensure they don’t become complacent and put your data at risk</a:t>
            </a:r>
            <a:endParaRPr lang="en-US" sz="1600">
              <a:solidFill>
                <a:srgbClr val="44546A"/>
              </a:solidFill>
              <a:ea typeface="Calibri" panose="020F0502020204030204" pitchFamily="34" charset="0"/>
              <a:cs typeface="Calibri" panose="020F0502020204030204" pitchFamily="34" charset="0"/>
            </a:endParaRPr>
          </a:p>
          <a:p>
            <a:pPr marL="342900" indent="-342900">
              <a:lnSpc>
                <a:spcPct val="150000"/>
              </a:lnSpc>
              <a:spcAft>
                <a:spcPts val="600"/>
              </a:spcAft>
              <a:buSzPct val="75000"/>
              <a:buFont typeface="Arial" panose="020B0604020202020204" pitchFamily="34" charset="0"/>
              <a:buChar char="•"/>
              <a:tabLst>
                <a:tab pos="457200" algn="l"/>
              </a:tabLst>
            </a:pPr>
            <a:r>
              <a:rPr lang="en-US">
                <a:solidFill>
                  <a:srgbClr val="44546A"/>
                </a:solidFill>
                <a:ea typeface="Calibri" panose="020F0502020204030204" pitchFamily="34" charset="0"/>
                <a:cs typeface="Calibri" panose="020F0502020204030204" pitchFamily="34" charset="0"/>
              </a:rPr>
              <a:t>To ensure visibility of your vendors’ actions, regular security audits and in-depth report logs are imperative</a:t>
            </a:r>
          </a:p>
          <a:p>
            <a:pPr marL="605790" lvl="1" indent="-342900">
              <a:lnSpc>
                <a:spcPct val="150000"/>
              </a:lnSpc>
              <a:spcAft>
                <a:spcPts val="600"/>
              </a:spcAft>
              <a:buSzPct val="75000"/>
              <a:buFont typeface="Arial" panose="020B0604020202020204" pitchFamily="34" charset="0"/>
              <a:buChar char="•"/>
              <a:tabLst>
                <a:tab pos="457200" algn="l"/>
              </a:tabLst>
            </a:pPr>
            <a:r>
              <a:rPr lang="en-US" sz="1600">
                <a:solidFill>
                  <a:srgbClr val="44546A"/>
                </a:solidFill>
                <a:ea typeface="Calibri" panose="020F0502020204030204" pitchFamily="34" charset="0"/>
                <a:cs typeface="Calibri" panose="020F0502020204030204" pitchFamily="34" charset="0"/>
              </a:rPr>
              <a:t>It is important to monitor the “who/what/when/where” of every individual accessing your network</a:t>
            </a:r>
          </a:p>
          <a:p>
            <a:pPr marL="342900" indent="-342900">
              <a:lnSpc>
                <a:spcPct val="150000"/>
              </a:lnSpc>
              <a:spcAft>
                <a:spcPts val="600"/>
              </a:spcAft>
              <a:buSzPct val="75000"/>
              <a:buFont typeface="Arial" panose="020B0604020202020204" pitchFamily="34" charset="0"/>
              <a:buChar char="•"/>
              <a:tabLst>
                <a:tab pos="457200" algn="l"/>
              </a:tabLst>
            </a:pPr>
            <a:r>
              <a:rPr lang="en-US">
                <a:solidFill>
                  <a:srgbClr val="44546A"/>
                </a:solidFill>
                <a:ea typeface="Calibri" panose="020F0502020204030204" pitchFamily="34" charset="0"/>
                <a:cs typeface="Calibri" panose="020F0502020204030204" pitchFamily="34" charset="0"/>
              </a:rPr>
              <a:t>By monitoring and tracking all movements on your network, you’ll be able to detect vulnerabilities and weaknesses immediately – and address them swiftly</a:t>
            </a:r>
          </a:p>
          <a:p>
            <a:pPr>
              <a:lnSpc>
                <a:spcPct val="150000"/>
              </a:lnSpc>
              <a:spcAft>
                <a:spcPts val="800"/>
              </a:spcAft>
            </a:pPr>
            <a:endParaRPr lang="en-US">
              <a:solidFill>
                <a:srgbClr val="44546A"/>
              </a:solidFill>
              <a:ea typeface="Calibri" panose="020F0502020204030204" pitchFamily="34" charset="0"/>
              <a:cs typeface="Calibri" panose="020F0502020204030204" pitchFamily="34" charset="0"/>
            </a:endParaRPr>
          </a:p>
          <a:p>
            <a:pPr>
              <a:lnSpc>
                <a:spcPct val="150000"/>
              </a:lnSpc>
            </a:pPr>
            <a:endParaRPr lang="en-US">
              <a:solidFill>
                <a:srgbClr val="44546A"/>
              </a:solidFill>
            </a:endParaRPr>
          </a:p>
        </p:txBody>
      </p:sp>
    </p:spTree>
    <p:extLst>
      <p:ext uri="{BB962C8B-B14F-4D97-AF65-F5344CB8AC3E}">
        <p14:creationId xmlns:p14="http://schemas.microsoft.com/office/powerpoint/2010/main" val="1297580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577A07-E149-D511-D76C-7DBA052FEA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21838"/>
          <a:stretch/>
        </p:blipFill>
        <p:spPr>
          <a:xfrm>
            <a:off x="3728656" y="655695"/>
            <a:ext cx="4734687" cy="648100"/>
          </a:xfrm>
          <a:prstGeom prst="rect">
            <a:avLst/>
          </a:prstGeom>
        </p:spPr>
      </p:pic>
      <p:grpSp>
        <p:nvGrpSpPr>
          <p:cNvPr id="3" name="Group 2">
            <a:extLst>
              <a:ext uri="{FF2B5EF4-FFF2-40B4-BE49-F238E27FC236}">
                <a16:creationId xmlns:a16="http://schemas.microsoft.com/office/drawing/2014/main" id="{C5888469-AB68-FF55-D59D-5F731AE4DE91}"/>
              </a:ext>
            </a:extLst>
          </p:cNvPr>
          <p:cNvGrpSpPr/>
          <p:nvPr/>
        </p:nvGrpSpPr>
        <p:grpSpPr>
          <a:xfrm>
            <a:off x="1001352" y="1985141"/>
            <a:ext cx="10594057" cy="2462146"/>
            <a:chOff x="912143" y="2431190"/>
            <a:chExt cx="10594057" cy="2462146"/>
          </a:xfrm>
        </p:grpSpPr>
        <p:sp>
          <p:nvSpPr>
            <p:cNvPr id="5" name="TextBox 4">
              <a:extLst>
                <a:ext uri="{FF2B5EF4-FFF2-40B4-BE49-F238E27FC236}">
                  <a16:creationId xmlns:a16="http://schemas.microsoft.com/office/drawing/2014/main" id="{F789B2F8-7802-424E-9D46-173F981B5432}"/>
                </a:ext>
              </a:extLst>
            </p:cNvPr>
            <p:cNvSpPr txBox="1"/>
            <p:nvPr/>
          </p:nvSpPr>
          <p:spPr>
            <a:xfrm>
              <a:off x="1572270" y="2431190"/>
              <a:ext cx="9933930" cy="852221"/>
            </a:xfrm>
            <a:prstGeom prst="rect">
              <a:avLst/>
            </a:prstGeom>
            <a:noFill/>
          </p:spPr>
          <p:txBody>
            <a:bodyPr wrap="square" rtlCol="0">
              <a:spAutoFit/>
            </a:bodyPr>
            <a:lstStyle/>
            <a:p>
              <a:pPr marL="116205">
                <a:lnSpc>
                  <a:spcPct val="105000"/>
                </a:lnSpc>
                <a:spcBef>
                  <a:spcPts val="600"/>
                </a:spcBef>
                <a:spcAft>
                  <a:spcPts val="1000"/>
                </a:spcAft>
              </a:pPr>
              <a:r>
                <a:rPr lang="en-US" sz="2400">
                  <a:solidFill>
                    <a:srgbClr val="44546A"/>
                  </a:solidFill>
                  <a:latin typeface="Calibri" charset="0"/>
                  <a:ea typeface="Calibri" charset="0"/>
                  <a:cs typeface="Calibri" charset="0"/>
                </a:rPr>
                <a:t>Leading provider of cybersecurity consulting and managed services, fully focused on the healthcare industry</a:t>
              </a:r>
            </a:p>
          </p:txBody>
        </p:sp>
        <p:pic>
          <p:nvPicPr>
            <p:cNvPr id="6" name="Graphic 5" descr="Pyramid Shape outline">
              <a:extLst>
                <a:ext uri="{FF2B5EF4-FFF2-40B4-BE49-F238E27FC236}">
                  <a16:creationId xmlns:a16="http://schemas.microsoft.com/office/drawing/2014/main" id="{AA418FFF-DE44-6579-780A-136F7C25740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2143" y="2492956"/>
              <a:ext cx="675340" cy="675340"/>
            </a:xfrm>
            <a:prstGeom prst="rect">
              <a:avLst/>
            </a:prstGeom>
          </p:spPr>
        </p:pic>
        <p:sp>
          <p:nvSpPr>
            <p:cNvPr id="7" name="TextBox 6">
              <a:extLst>
                <a:ext uri="{FF2B5EF4-FFF2-40B4-BE49-F238E27FC236}">
                  <a16:creationId xmlns:a16="http://schemas.microsoft.com/office/drawing/2014/main" id="{0ABE74D2-1CF5-F918-2EE5-2D72F18437EA}"/>
                </a:ext>
              </a:extLst>
            </p:cNvPr>
            <p:cNvSpPr txBox="1"/>
            <p:nvPr/>
          </p:nvSpPr>
          <p:spPr>
            <a:xfrm>
              <a:off x="1567226" y="3544132"/>
              <a:ext cx="8717310" cy="464423"/>
            </a:xfrm>
            <a:prstGeom prst="rect">
              <a:avLst/>
            </a:prstGeom>
            <a:noFill/>
          </p:spPr>
          <p:txBody>
            <a:bodyPr wrap="square" rtlCol="0">
              <a:spAutoFit/>
            </a:bodyPr>
            <a:lstStyle/>
            <a:p>
              <a:pPr marL="116205">
                <a:lnSpc>
                  <a:spcPct val="105000"/>
                </a:lnSpc>
                <a:spcBef>
                  <a:spcPts val="600"/>
                </a:spcBef>
                <a:spcAft>
                  <a:spcPts val="1000"/>
                </a:spcAft>
              </a:pPr>
              <a:r>
                <a:rPr lang="en-US" sz="2400">
                  <a:solidFill>
                    <a:srgbClr val="44546A"/>
                  </a:solidFill>
                  <a:latin typeface="Calibri" charset="0"/>
                  <a:ea typeface="Calibri" charset="0"/>
                  <a:cs typeface="Calibri" charset="0"/>
                </a:rPr>
                <a:t>500+ active customers across the healthcare ecosystem</a:t>
              </a:r>
            </a:p>
          </p:txBody>
        </p:sp>
        <p:pic>
          <p:nvPicPr>
            <p:cNvPr id="8" name="Graphic 7" descr="Medical outline">
              <a:extLst>
                <a:ext uri="{FF2B5EF4-FFF2-40B4-BE49-F238E27FC236}">
                  <a16:creationId xmlns:a16="http://schemas.microsoft.com/office/drawing/2014/main" id="{3E646A9C-BE87-A6E3-C754-26CF57A68AE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2143" y="3415811"/>
              <a:ext cx="675340" cy="675340"/>
            </a:xfrm>
            <a:prstGeom prst="rect">
              <a:avLst/>
            </a:prstGeom>
          </p:spPr>
        </p:pic>
        <p:sp>
          <p:nvSpPr>
            <p:cNvPr id="9" name="TextBox 8">
              <a:extLst>
                <a:ext uri="{FF2B5EF4-FFF2-40B4-BE49-F238E27FC236}">
                  <a16:creationId xmlns:a16="http://schemas.microsoft.com/office/drawing/2014/main" id="{07B6C31F-5C60-FC54-5BD9-4F316687B632}"/>
                </a:ext>
              </a:extLst>
            </p:cNvPr>
            <p:cNvSpPr txBox="1"/>
            <p:nvPr/>
          </p:nvSpPr>
          <p:spPr>
            <a:xfrm>
              <a:off x="1567226" y="4410806"/>
              <a:ext cx="9537944" cy="464423"/>
            </a:xfrm>
            <a:prstGeom prst="rect">
              <a:avLst/>
            </a:prstGeom>
            <a:noFill/>
          </p:spPr>
          <p:txBody>
            <a:bodyPr wrap="square" rtlCol="0">
              <a:spAutoFit/>
            </a:bodyPr>
            <a:lstStyle/>
            <a:p>
              <a:pPr marL="116205">
                <a:lnSpc>
                  <a:spcPct val="105000"/>
                </a:lnSpc>
                <a:spcBef>
                  <a:spcPts val="600"/>
                </a:spcBef>
                <a:spcAft>
                  <a:spcPts val="1000"/>
                </a:spcAft>
              </a:pPr>
              <a:r>
                <a:rPr lang="en-US" sz="2400">
                  <a:solidFill>
                    <a:srgbClr val="44546A"/>
                  </a:solidFill>
                  <a:latin typeface="Calibri" charset="0"/>
                  <a:ea typeface="Calibri" charset="0"/>
                  <a:cs typeface="Calibri" charset="0"/>
                </a:rPr>
                <a:t>~200 colleagues with 100+ expert cybersecurity &amp; privacy consultants</a:t>
              </a:r>
            </a:p>
          </p:txBody>
        </p:sp>
        <p:pic>
          <p:nvPicPr>
            <p:cNvPr id="10" name="Graphic 9" descr="Group of people outline">
              <a:extLst>
                <a:ext uri="{FF2B5EF4-FFF2-40B4-BE49-F238E27FC236}">
                  <a16:creationId xmlns:a16="http://schemas.microsoft.com/office/drawing/2014/main" id="{696D426E-6CF8-DE0D-A36A-12C7804F44D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46407" y="4286523"/>
              <a:ext cx="606813" cy="606813"/>
            </a:xfrm>
            <a:prstGeom prst="rect">
              <a:avLst/>
            </a:prstGeom>
          </p:spPr>
        </p:pic>
      </p:grpSp>
      <p:pic>
        <p:nvPicPr>
          <p:cNvPr id="11" name="Picture 2">
            <a:extLst>
              <a:ext uri="{FF2B5EF4-FFF2-40B4-BE49-F238E27FC236}">
                <a16:creationId xmlns:a16="http://schemas.microsoft.com/office/drawing/2014/main" id="{BEE6DB32-2FED-3D27-48C8-859C3A6BCA7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40422" y="5397217"/>
            <a:ext cx="841434" cy="8792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a:extLst>
              <a:ext uri="{FF2B5EF4-FFF2-40B4-BE49-F238E27FC236}">
                <a16:creationId xmlns:a16="http://schemas.microsoft.com/office/drawing/2014/main" id="{9E216804-A426-205F-3A0F-963A5F153FC9}"/>
              </a:ext>
            </a:extLst>
          </p:cNvPr>
          <p:cNvSpPr txBox="1"/>
          <p:nvPr/>
        </p:nvSpPr>
        <p:spPr>
          <a:xfrm>
            <a:off x="5928811" y="5252066"/>
            <a:ext cx="5666598" cy="116955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i="1">
                <a:solidFill>
                  <a:srgbClr val="44546A"/>
                </a:solidFill>
                <a:effectLst/>
              </a:rPr>
              <a:t>Clearwater has become a leading healthcare cybersecurity, privacy, and compliance solutions provider with 500+ customers and multiple awards, including Best in KLAS for Cybersecurity Advisory Services, top performer in a 2022 KLAS Research report, and top Compliance and Risk Management solution provider for </a:t>
            </a:r>
            <a:r>
              <a:rPr lang="en-US" sz="1400" i="1">
                <a:solidFill>
                  <a:schemeClr val="accent1"/>
                </a:solidFill>
                <a:effectLst/>
              </a:rPr>
              <a:t>6 years in a row.</a:t>
            </a:r>
          </a:p>
        </p:txBody>
      </p:sp>
      <p:pic>
        <p:nvPicPr>
          <p:cNvPr id="1026" name="Picture 2" descr="2023 Cybersecurity Excellence Awards - Cybersecurity Excellence Awards">
            <a:extLst>
              <a:ext uri="{FF2B5EF4-FFF2-40B4-BE49-F238E27FC236}">
                <a16:creationId xmlns:a16="http://schemas.microsoft.com/office/drawing/2014/main" id="{5619F262-BFB8-039D-BC72-66786DE418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3231" y="5398535"/>
            <a:ext cx="631163" cy="876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 Polce Named to MSSP Alert's Top 250 List for 2022">
            <a:extLst>
              <a:ext uri="{FF2B5EF4-FFF2-40B4-BE49-F238E27FC236}">
                <a16:creationId xmlns:a16="http://schemas.microsoft.com/office/drawing/2014/main" id="{242FDB80-935E-27EA-19F8-A735D59835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7008" y="5398535"/>
            <a:ext cx="876615" cy="8766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LAS and Censinet Partnership - Censinet">
            <a:extLst>
              <a:ext uri="{FF2B5EF4-FFF2-40B4-BE49-F238E27FC236}">
                <a16:creationId xmlns:a16="http://schemas.microsoft.com/office/drawing/2014/main" id="{F2416761-76E2-C0D7-442D-C79D369D14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3809" y="5398535"/>
            <a:ext cx="918011" cy="876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540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2ADF6C-8006-4DB5-A432-6F896703DD25}"/>
              </a:ext>
            </a:extLst>
          </p:cNvPr>
          <p:cNvSpPr>
            <a:spLocks noGrp="1"/>
          </p:cNvSpPr>
          <p:nvPr>
            <p:ph type="body" sz="quarter" idx="11"/>
          </p:nvPr>
        </p:nvSpPr>
        <p:spPr/>
        <p:txBody>
          <a:bodyPr>
            <a:normAutofit fontScale="92500" lnSpcReduction="10000"/>
          </a:bodyPr>
          <a:lstStyle/>
          <a:p>
            <a:r>
              <a:rPr lang="en-US"/>
              <a:t>In Summary</a:t>
            </a:r>
          </a:p>
        </p:txBody>
      </p:sp>
      <p:sp>
        <p:nvSpPr>
          <p:cNvPr id="7" name="Content Placeholder 8">
            <a:extLst>
              <a:ext uri="{FF2B5EF4-FFF2-40B4-BE49-F238E27FC236}">
                <a16:creationId xmlns:a16="http://schemas.microsoft.com/office/drawing/2014/main" id="{05858BCD-FFC2-4499-84AF-3419403FEC93}"/>
              </a:ext>
            </a:extLst>
          </p:cNvPr>
          <p:cNvSpPr txBox="1">
            <a:spLocks/>
          </p:cNvSpPr>
          <p:nvPr/>
        </p:nvSpPr>
        <p:spPr>
          <a:xfrm>
            <a:off x="452739" y="1308472"/>
            <a:ext cx="5424006" cy="4912734"/>
          </a:xfrm>
          <a:prstGeom prst="rect">
            <a:avLst/>
          </a:prstGeom>
          <a:solidFill>
            <a:schemeClr val="bg2">
              <a:lumMod val="20000"/>
              <a:lumOff val="80000"/>
              <a:alpha val="30000"/>
            </a:schemeClr>
          </a:solidFill>
          <a:ln w="25400">
            <a:noFill/>
          </a:ln>
        </p:spPr>
        <p:txBody>
          <a:bodyPr>
            <a:noAutofit/>
          </a:bodyPr>
          <a:lstStyle>
            <a:lvl1pPr marL="228600" indent="-228600" algn="l" defTabSz="914400" rtl="0" eaLnBrk="1" latinLnBrk="0" hangingPunct="1">
              <a:lnSpc>
                <a:spcPct val="90000"/>
              </a:lnSpc>
              <a:spcBef>
                <a:spcPts val="1000"/>
              </a:spcBef>
              <a:buFont typeface="Arial"/>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SzPct val="75000"/>
              <a:buNone/>
            </a:pPr>
            <a:r>
              <a:rPr lang="en-US" sz="1600" b="1">
                <a:solidFill>
                  <a:srgbClr val="44546A"/>
                </a:solidFill>
              </a:rPr>
              <a:t>Program</a:t>
            </a:r>
          </a:p>
          <a:p>
            <a:pPr lvl="1">
              <a:lnSpc>
                <a:spcPct val="150000"/>
              </a:lnSpc>
              <a:buSzPct val="75000"/>
            </a:pPr>
            <a:r>
              <a:rPr lang="en-US" sz="1600">
                <a:solidFill>
                  <a:srgbClr val="44546A"/>
                </a:solidFill>
              </a:rPr>
              <a:t>Understand your business and operations</a:t>
            </a:r>
          </a:p>
          <a:p>
            <a:pPr lvl="1">
              <a:lnSpc>
                <a:spcPct val="150000"/>
              </a:lnSpc>
              <a:buSzPct val="75000"/>
            </a:pPr>
            <a:r>
              <a:rPr lang="en-US" sz="1600">
                <a:solidFill>
                  <a:srgbClr val="44546A"/>
                </a:solidFill>
              </a:rPr>
              <a:t>Determine program structure and resources</a:t>
            </a:r>
          </a:p>
          <a:p>
            <a:pPr lvl="2">
              <a:lnSpc>
                <a:spcPct val="150000"/>
              </a:lnSpc>
              <a:buSzPct val="75000"/>
            </a:pPr>
            <a:r>
              <a:rPr lang="en-US" sz="1600">
                <a:solidFill>
                  <a:srgbClr val="44546A"/>
                </a:solidFill>
              </a:rPr>
              <a:t>Leverage internal resources</a:t>
            </a:r>
          </a:p>
          <a:p>
            <a:pPr lvl="2">
              <a:lnSpc>
                <a:spcPct val="150000"/>
              </a:lnSpc>
              <a:buSzPct val="75000"/>
            </a:pPr>
            <a:r>
              <a:rPr lang="en-US" sz="1600">
                <a:solidFill>
                  <a:srgbClr val="44546A"/>
                </a:solidFill>
              </a:rPr>
              <a:t>Develop cohesion</a:t>
            </a:r>
          </a:p>
          <a:p>
            <a:pPr lvl="1">
              <a:lnSpc>
                <a:spcPct val="150000"/>
              </a:lnSpc>
              <a:buSzPct val="75000"/>
            </a:pPr>
            <a:r>
              <a:rPr lang="en-US" sz="1600">
                <a:solidFill>
                  <a:srgbClr val="44546A"/>
                </a:solidFill>
              </a:rPr>
              <a:t>Know your risks (internal and external)</a:t>
            </a:r>
          </a:p>
          <a:p>
            <a:pPr lvl="2">
              <a:lnSpc>
                <a:spcPct val="150000"/>
              </a:lnSpc>
              <a:buSzPct val="75000"/>
            </a:pPr>
            <a:r>
              <a:rPr lang="en-US" sz="1600">
                <a:solidFill>
                  <a:srgbClr val="44546A"/>
                </a:solidFill>
              </a:rPr>
              <a:t>Set threshold</a:t>
            </a:r>
          </a:p>
          <a:p>
            <a:pPr lvl="2">
              <a:lnSpc>
                <a:spcPct val="150000"/>
              </a:lnSpc>
              <a:buSzPct val="75000"/>
            </a:pPr>
            <a:r>
              <a:rPr lang="en-US" sz="1600">
                <a:solidFill>
                  <a:srgbClr val="44546A"/>
                </a:solidFill>
              </a:rPr>
              <a:t>Define risk response</a:t>
            </a:r>
          </a:p>
          <a:p>
            <a:pPr lvl="1">
              <a:lnSpc>
                <a:spcPct val="150000"/>
              </a:lnSpc>
              <a:buSzPct val="75000"/>
            </a:pPr>
            <a:r>
              <a:rPr lang="en-US" sz="1600">
                <a:solidFill>
                  <a:srgbClr val="44546A"/>
                </a:solidFill>
              </a:rPr>
              <a:t>Identify data classifications</a:t>
            </a:r>
          </a:p>
          <a:p>
            <a:pPr lvl="1">
              <a:lnSpc>
                <a:spcPct val="150000"/>
              </a:lnSpc>
              <a:buSzPct val="75000"/>
            </a:pPr>
            <a:r>
              <a:rPr lang="en-US" sz="1600">
                <a:solidFill>
                  <a:srgbClr val="44546A"/>
                </a:solidFill>
              </a:rPr>
              <a:t>Identify current vendors</a:t>
            </a:r>
          </a:p>
          <a:p>
            <a:pPr lvl="2">
              <a:lnSpc>
                <a:spcPct val="150000"/>
              </a:lnSpc>
              <a:buSzPct val="75000"/>
            </a:pPr>
            <a:r>
              <a:rPr lang="en-US" sz="1600">
                <a:solidFill>
                  <a:srgbClr val="44546A"/>
                </a:solidFill>
              </a:rPr>
              <a:t>Business associates</a:t>
            </a:r>
          </a:p>
          <a:p>
            <a:pPr marL="457200" lvl="1" indent="0">
              <a:lnSpc>
                <a:spcPct val="150000"/>
              </a:lnSpc>
              <a:buSzPct val="75000"/>
              <a:buNone/>
            </a:pPr>
            <a:endParaRPr lang="en-US" sz="1600">
              <a:solidFill>
                <a:srgbClr val="44546A"/>
              </a:solidFill>
            </a:endParaRPr>
          </a:p>
          <a:p>
            <a:pPr lvl="2">
              <a:lnSpc>
                <a:spcPct val="150000"/>
              </a:lnSpc>
              <a:buSzPct val="75000"/>
            </a:pPr>
            <a:endParaRPr lang="en-US" sz="1600">
              <a:solidFill>
                <a:srgbClr val="44546A"/>
              </a:solidFill>
            </a:endParaRPr>
          </a:p>
          <a:p>
            <a:pPr lvl="1">
              <a:lnSpc>
                <a:spcPct val="150000"/>
              </a:lnSpc>
              <a:buSzPct val="75000"/>
            </a:pPr>
            <a:endParaRPr lang="en-US" sz="1600">
              <a:solidFill>
                <a:srgbClr val="44546A"/>
              </a:solidFill>
            </a:endParaRPr>
          </a:p>
          <a:p>
            <a:pPr lvl="1">
              <a:lnSpc>
                <a:spcPct val="150000"/>
              </a:lnSpc>
              <a:buSzPct val="75000"/>
            </a:pPr>
            <a:endParaRPr lang="en-US" sz="1600">
              <a:solidFill>
                <a:srgbClr val="44546A"/>
              </a:solidFill>
            </a:endParaRPr>
          </a:p>
          <a:p>
            <a:pPr marL="0" indent="0">
              <a:lnSpc>
                <a:spcPct val="150000"/>
              </a:lnSpc>
              <a:buFont typeface="Arial"/>
              <a:buNone/>
            </a:pPr>
            <a:endParaRPr lang="en-US" sz="1600">
              <a:solidFill>
                <a:srgbClr val="44546A"/>
              </a:solidFill>
            </a:endParaRPr>
          </a:p>
        </p:txBody>
      </p:sp>
      <p:sp>
        <p:nvSpPr>
          <p:cNvPr id="8" name="Content Placeholder 2">
            <a:extLst>
              <a:ext uri="{FF2B5EF4-FFF2-40B4-BE49-F238E27FC236}">
                <a16:creationId xmlns:a16="http://schemas.microsoft.com/office/drawing/2014/main" id="{492E5228-CB25-4C27-AB04-AF99282995A0}"/>
              </a:ext>
            </a:extLst>
          </p:cNvPr>
          <p:cNvSpPr txBox="1">
            <a:spLocks/>
          </p:cNvSpPr>
          <p:nvPr/>
        </p:nvSpPr>
        <p:spPr>
          <a:xfrm>
            <a:off x="6315255" y="1308472"/>
            <a:ext cx="5424006" cy="4912734"/>
          </a:xfrm>
          <a:prstGeom prst="rect">
            <a:avLst/>
          </a:prstGeom>
          <a:solidFill>
            <a:schemeClr val="bg2">
              <a:lumMod val="20000"/>
              <a:lumOff val="80000"/>
              <a:alpha val="30000"/>
            </a:schemeClr>
          </a:solidFill>
          <a:ln w="25400">
            <a:noFill/>
          </a:ln>
        </p:spPr>
        <p:txBody>
          <a:bodyPr>
            <a:noAutofit/>
          </a:bodyPr>
          <a:lstStyle>
            <a:lvl1pPr marL="228600" indent="-228600" algn="l" defTabSz="914400" rtl="0" eaLnBrk="1" latinLnBrk="0" hangingPunct="1">
              <a:lnSpc>
                <a:spcPct val="90000"/>
              </a:lnSpc>
              <a:spcBef>
                <a:spcPts val="1000"/>
              </a:spcBef>
              <a:buFont typeface="Arial"/>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SzPct val="75000"/>
              <a:buNone/>
            </a:pPr>
            <a:r>
              <a:rPr lang="en-US" sz="1600" b="1">
                <a:solidFill>
                  <a:srgbClr val="44546A"/>
                </a:solidFill>
              </a:rPr>
              <a:t>Framework</a:t>
            </a:r>
          </a:p>
          <a:p>
            <a:pPr lvl="1">
              <a:lnSpc>
                <a:spcPct val="150000"/>
              </a:lnSpc>
              <a:buSzPct val="75000"/>
            </a:pPr>
            <a:r>
              <a:rPr lang="en-US" sz="1600">
                <a:solidFill>
                  <a:srgbClr val="44546A"/>
                </a:solidFill>
              </a:rPr>
              <a:t>Policies and procedures</a:t>
            </a:r>
          </a:p>
          <a:p>
            <a:pPr lvl="1">
              <a:lnSpc>
                <a:spcPct val="150000"/>
              </a:lnSpc>
              <a:buSzPct val="75000"/>
            </a:pPr>
            <a:r>
              <a:rPr lang="en-US" sz="1600">
                <a:solidFill>
                  <a:srgbClr val="44546A"/>
                </a:solidFill>
              </a:rPr>
              <a:t>Create and/or update vendor inventory</a:t>
            </a:r>
          </a:p>
          <a:p>
            <a:pPr lvl="1">
              <a:lnSpc>
                <a:spcPct val="150000"/>
              </a:lnSpc>
              <a:buSzPct val="75000"/>
            </a:pPr>
            <a:r>
              <a:rPr lang="en-US" sz="1600">
                <a:solidFill>
                  <a:srgbClr val="44546A"/>
                </a:solidFill>
              </a:rPr>
              <a:t>Contracting requirements</a:t>
            </a:r>
          </a:p>
          <a:p>
            <a:pPr lvl="2">
              <a:lnSpc>
                <a:spcPct val="150000"/>
              </a:lnSpc>
              <a:buSzPct val="75000"/>
            </a:pPr>
            <a:r>
              <a:rPr lang="en-US" sz="1600">
                <a:solidFill>
                  <a:srgbClr val="44546A"/>
                </a:solidFill>
              </a:rPr>
              <a:t>Business associate agreements</a:t>
            </a:r>
          </a:p>
          <a:p>
            <a:pPr lvl="1">
              <a:lnSpc>
                <a:spcPct val="150000"/>
              </a:lnSpc>
              <a:buSzPct val="75000"/>
            </a:pPr>
            <a:r>
              <a:rPr lang="en-US" sz="1600">
                <a:solidFill>
                  <a:srgbClr val="44546A"/>
                </a:solidFill>
              </a:rPr>
              <a:t>Initial assessment and prioritization</a:t>
            </a:r>
          </a:p>
          <a:p>
            <a:pPr lvl="2">
              <a:lnSpc>
                <a:spcPct val="150000"/>
              </a:lnSpc>
              <a:buSzPct val="75000"/>
            </a:pPr>
            <a:r>
              <a:rPr lang="en-US" sz="1600">
                <a:solidFill>
                  <a:srgbClr val="44546A"/>
                </a:solidFill>
              </a:rPr>
              <a:t>Prioritize vendors based on risk</a:t>
            </a:r>
          </a:p>
          <a:p>
            <a:pPr lvl="2">
              <a:lnSpc>
                <a:spcPct val="150000"/>
              </a:lnSpc>
              <a:buSzPct val="75000"/>
            </a:pPr>
            <a:r>
              <a:rPr lang="en-US" sz="1600">
                <a:solidFill>
                  <a:srgbClr val="44546A"/>
                </a:solidFill>
              </a:rPr>
              <a:t>Risk response</a:t>
            </a:r>
          </a:p>
          <a:p>
            <a:pPr lvl="1">
              <a:lnSpc>
                <a:spcPct val="150000"/>
              </a:lnSpc>
              <a:buSzPct val="75000"/>
            </a:pPr>
            <a:r>
              <a:rPr lang="en-US" sz="1600">
                <a:solidFill>
                  <a:srgbClr val="44546A"/>
                </a:solidFill>
              </a:rPr>
              <a:t>Monitoring</a:t>
            </a:r>
          </a:p>
          <a:p>
            <a:pPr lvl="1">
              <a:lnSpc>
                <a:spcPct val="150000"/>
              </a:lnSpc>
              <a:buSzPct val="75000"/>
            </a:pPr>
            <a:r>
              <a:rPr lang="en-US" sz="1600">
                <a:solidFill>
                  <a:srgbClr val="44546A"/>
                </a:solidFill>
              </a:rPr>
              <a:t>Yearly re-assessments</a:t>
            </a:r>
          </a:p>
          <a:p>
            <a:pPr lvl="1">
              <a:lnSpc>
                <a:spcPct val="150000"/>
              </a:lnSpc>
              <a:buSzPct val="75000"/>
            </a:pPr>
            <a:r>
              <a:rPr lang="en-US" sz="1600">
                <a:solidFill>
                  <a:srgbClr val="44546A"/>
                </a:solidFill>
              </a:rPr>
              <a:t>Contract termination activities</a:t>
            </a:r>
          </a:p>
          <a:p>
            <a:pPr lvl="1">
              <a:lnSpc>
                <a:spcPct val="150000"/>
              </a:lnSpc>
              <a:buSzPct val="75000"/>
            </a:pPr>
            <a:endParaRPr lang="en-US" sz="1600">
              <a:solidFill>
                <a:srgbClr val="44546A"/>
              </a:solidFill>
            </a:endParaRPr>
          </a:p>
        </p:txBody>
      </p:sp>
      <p:sp>
        <p:nvSpPr>
          <p:cNvPr id="9" name="TextBox 8">
            <a:extLst>
              <a:ext uri="{FF2B5EF4-FFF2-40B4-BE49-F238E27FC236}">
                <a16:creationId xmlns:a16="http://schemas.microsoft.com/office/drawing/2014/main" id="{9B2DF24F-097A-420B-A892-DE9781A9AB78}"/>
              </a:ext>
            </a:extLst>
          </p:cNvPr>
          <p:cNvSpPr txBox="1"/>
          <p:nvPr/>
        </p:nvSpPr>
        <p:spPr>
          <a:xfrm>
            <a:off x="2667000" y="636794"/>
            <a:ext cx="6858000" cy="369332"/>
          </a:xfrm>
          <a:prstGeom prst="rect">
            <a:avLst/>
          </a:prstGeom>
          <a:noFill/>
          <a:ln w="25400">
            <a:noFill/>
          </a:ln>
        </p:spPr>
        <p:txBody>
          <a:bodyPr vert="horz" wrap="square" lIns="91440" tIns="45720" rIns="91440" bIns="45720" rtlCol="0" anchor="ctr">
            <a:spAutoFit/>
          </a:bodyPr>
          <a:lstStyle/>
          <a:p>
            <a:pPr algn="ctr"/>
            <a:r>
              <a:rPr lang="en-US" b="1">
                <a:solidFill>
                  <a:srgbClr val="44546A"/>
                </a:solidFill>
              </a:rPr>
              <a:t>Vendor Risk Management Program</a:t>
            </a:r>
          </a:p>
        </p:txBody>
      </p:sp>
    </p:spTree>
    <p:extLst>
      <p:ext uri="{BB962C8B-B14F-4D97-AF65-F5344CB8AC3E}">
        <p14:creationId xmlns:p14="http://schemas.microsoft.com/office/powerpoint/2010/main" val="4092668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AAD5E86-57B0-2B1B-8B30-06BEACEDC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832">
            <a:off x="6844978" y="1338293"/>
            <a:ext cx="3778759" cy="4181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0A74B4-CEB0-19AD-11A7-7DFE2DA9EB02}"/>
              </a:ext>
            </a:extLst>
          </p:cNvPr>
          <p:cNvSpPr txBox="1"/>
          <p:nvPr/>
        </p:nvSpPr>
        <p:spPr>
          <a:xfrm>
            <a:off x="2631732" y="1256795"/>
            <a:ext cx="2514600" cy="464871"/>
          </a:xfrm>
          <a:prstGeom prst="rect">
            <a:avLst/>
          </a:prstGeom>
          <a:noFill/>
        </p:spPr>
        <p:txBody>
          <a:bodyPr wrap="square" lIns="91440" tIns="45720" rIns="91440" bIns="45720" anchor="t">
            <a:spAutoFit/>
          </a:bodyPr>
          <a:lstStyle/>
          <a:p>
            <a:pPr>
              <a:lnSpc>
                <a:spcPct val="150000"/>
              </a:lnSpc>
              <a:defRPr/>
            </a:pPr>
            <a:r>
              <a:rPr lang="en-US" b="1">
                <a:solidFill>
                  <a:srgbClr val="44546A"/>
                </a:solidFill>
                <a:latin typeface="Calibri" panose="020F0502020204030204"/>
                <a:ea typeface="Open Sans"/>
                <a:cs typeface="Calibri"/>
              </a:rPr>
              <a:t>Steve Cagle</a:t>
            </a:r>
            <a:endParaRPr lang="en-US" b="1">
              <a:solidFill>
                <a:srgbClr val="44546A"/>
              </a:solidFill>
            </a:endParaRPr>
          </a:p>
        </p:txBody>
      </p:sp>
      <p:sp>
        <p:nvSpPr>
          <p:cNvPr id="11" name="TextBox 10">
            <a:extLst>
              <a:ext uri="{FF2B5EF4-FFF2-40B4-BE49-F238E27FC236}">
                <a16:creationId xmlns:a16="http://schemas.microsoft.com/office/drawing/2014/main" id="{157B36AE-5E49-907C-6F06-AAB1C6D0F1D8}"/>
              </a:ext>
            </a:extLst>
          </p:cNvPr>
          <p:cNvSpPr txBox="1"/>
          <p:nvPr/>
        </p:nvSpPr>
        <p:spPr>
          <a:xfrm>
            <a:off x="2631732" y="3196723"/>
            <a:ext cx="4060318" cy="464871"/>
          </a:xfrm>
          <a:prstGeom prst="rect">
            <a:avLst/>
          </a:prstGeom>
          <a:noFill/>
        </p:spPr>
        <p:txBody>
          <a:bodyPr wrap="square" lIns="91440" tIns="45720" rIns="91440" bIns="45720" anchor="t">
            <a:spAutoFit/>
          </a:bodyPr>
          <a:lstStyle/>
          <a:p>
            <a:pPr>
              <a:lnSpc>
                <a:spcPct val="150000"/>
              </a:lnSpc>
              <a:defRPr/>
            </a:pPr>
            <a:r>
              <a:rPr lang="en-US" b="1">
                <a:solidFill>
                  <a:srgbClr val="44546A"/>
                </a:solidFill>
                <a:latin typeface="Calibri" panose="020F0502020204030204"/>
                <a:ea typeface="Open Sans"/>
                <a:cs typeface="Calibri"/>
              </a:rPr>
              <a:t>Andrew Mahler</a:t>
            </a:r>
            <a:endParaRPr lang="en-US" b="1">
              <a:solidFill>
                <a:srgbClr val="44546A"/>
              </a:solidFill>
            </a:endParaRPr>
          </a:p>
        </p:txBody>
      </p:sp>
      <p:sp>
        <p:nvSpPr>
          <p:cNvPr id="13" name="TextBox 12">
            <a:extLst>
              <a:ext uri="{FF2B5EF4-FFF2-40B4-BE49-F238E27FC236}">
                <a16:creationId xmlns:a16="http://schemas.microsoft.com/office/drawing/2014/main" id="{7BB7E06A-AC70-7007-6462-E82EF9633C10}"/>
              </a:ext>
            </a:extLst>
          </p:cNvPr>
          <p:cNvSpPr txBox="1"/>
          <p:nvPr/>
        </p:nvSpPr>
        <p:spPr>
          <a:xfrm>
            <a:off x="2631732" y="5136651"/>
            <a:ext cx="6102626" cy="464871"/>
          </a:xfrm>
          <a:prstGeom prst="rect">
            <a:avLst/>
          </a:prstGeom>
          <a:noFill/>
        </p:spPr>
        <p:txBody>
          <a:bodyPr wrap="square" lIns="91440" tIns="45720" rIns="91440" bIns="45720" anchor="t">
            <a:spAutoFit/>
          </a:bodyPr>
          <a:lstStyle/>
          <a:p>
            <a:pPr>
              <a:lnSpc>
                <a:spcPct val="150000"/>
              </a:lnSpc>
              <a:defRPr/>
            </a:pPr>
            <a:r>
              <a:rPr lang="en-US" b="1">
                <a:solidFill>
                  <a:srgbClr val="44546A"/>
                </a:solidFill>
                <a:latin typeface="Calibri" panose="020F0502020204030204"/>
                <a:ea typeface="Open Sans"/>
                <a:cs typeface="Calibri"/>
              </a:rPr>
              <a:t>Dave Bailey</a:t>
            </a:r>
            <a:endParaRPr lang="en-US" b="1">
              <a:solidFill>
                <a:srgbClr val="44546A"/>
              </a:solidFill>
              <a:ea typeface="+mn-ea"/>
              <a:cs typeface="+mn-cs"/>
            </a:endParaRPr>
          </a:p>
        </p:txBody>
      </p:sp>
      <p:pic>
        <p:nvPicPr>
          <p:cNvPr id="6" name="Picture 5">
            <a:extLst>
              <a:ext uri="{FF2B5EF4-FFF2-40B4-BE49-F238E27FC236}">
                <a16:creationId xmlns:a16="http://schemas.microsoft.com/office/drawing/2014/main" id="{BC826E5F-66A1-2F5A-8E14-1ACC5F88E28D}"/>
              </a:ext>
            </a:extLst>
          </p:cNvPr>
          <p:cNvPicPr>
            <a:picLocks noChangeAspect="1" noChangeArrowheads="1"/>
          </p:cNvPicPr>
          <p:nvPr/>
        </p:nvPicPr>
        <p:blipFill rotWithShape="1">
          <a:blip r:embed="rId4"/>
          <a:srcRect t="369" r="1143"/>
          <a:stretch/>
        </p:blipFill>
        <p:spPr bwMode="auto">
          <a:xfrm flipH="1">
            <a:off x="867282" y="726493"/>
            <a:ext cx="1275484" cy="15254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DCCFEC8-B0C8-723A-6AC2-124F7D33588A}"/>
              </a:ext>
            </a:extLst>
          </p:cNvPr>
          <p:cNvPicPr>
            <a:picLocks noChangeAspect="1"/>
          </p:cNvPicPr>
          <p:nvPr/>
        </p:nvPicPr>
        <p:blipFill rotWithShape="1">
          <a:blip r:embed="rId5"/>
          <a:srcRect l="-665" t="4130" r="665" b="16593"/>
          <a:stretch/>
        </p:blipFill>
        <p:spPr>
          <a:xfrm flipH="1">
            <a:off x="863765" y="2666262"/>
            <a:ext cx="1282519" cy="1525477"/>
          </a:xfrm>
          <a:prstGeom prst="rect">
            <a:avLst/>
          </a:prstGeom>
          <a:ln>
            <a:noFill/>
          </a:ln>
          <a:effectLst>
            <a:outerShdw blurRad="190500" algn="tl" rotWithShape="0">
              <a:srgbClr val="000000">
                <a:alpha val="70000"/>
              </a:srgbClr>
            </a:outerShdw>
          </a:effectLst>
        </p:spPr>
      </p:pic>
      <p:pic>
        <p:nvPicPr>
          <p:cNvPr id="8" name="Picture Placeholder 2">
            <a:extLst>
              <a:ext uri="{FF2B5EF4-FFF2-40B4-BE49-F238E27FC236}">
                <a16:creationId xmlns:a16="http://schemas.microsoft.com/office/drawing/2014/main" id="{EE5A7CA0-B0F8-4C43-BE2C-DE75FD35B482}"/>
              </a:ext>
            </a:extLst>
          </p:cNvPr>
          <p:cNvPicPr>
            <a:picLocks/>
          </p:cNvPicPr>
          <p:nvPr/>
        </p:nvPicPr>
        <p:blipFill rotWithShape="1">
          <a:blip r:embed="rId6"/>
          <a:srcRect l="18723" t="1029" r="22270" b="467"/>
          <a:stretch/>
        </p:blipFill>
        <p:spPr>
          <a:xfrm flipH="1">
            <a:off x="816063" y="4606031"/>
            <a:ext cx="1280160" cy="15261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5984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767F5-97D5-5C06-E6DA-161CB51332EA}"/>
              </a:ext>
            </a:extLst>
          </p:cNvPr>
          <p:cNvSpPr>
            <a:spLocks noGrp="1"/>
          </p:cNvSpPr>
          <p:nvPr>
            <p:ph type="body" sz="quarter" idx="11"/>
          </p:nvPr>
        </p:nvSpPr>
        <p:spPr/>
        <p:txBody>
          <a:bodyPr/>
          <a:lstStyle/>
          <a:p>
            <a:r>
              <a:rPr lang="en-US"/>
              <a:t>Upcoming Events</a:t>
            </a:r>
          </a:p>
        </p:txBody>
      </p:sp>
      <p:pic>
        <p:nvPicPr>
          <p:cNvPr id="4" name="Picture 4">
            <a:extLst>
              <a:ext uri="{FF2B5EF4-FFF2-40B4-BE49-F238E27FC236}">
                <a16:creationId xmlns:a16="http://schemas.microsoft.com/office/drawing/2014/main" id="{39DD4FC2-9DBB-F341-EF25-A0870CC1EFF1}"/>
              </a:ext>
            </a:extLst>
          </p:cNvPr>
          <p:cNvPicPr>
            <a:picLocks noChangeAspect="1"/>
          </p:cNvPicPr>
          <p:nvPr/>
        </p:nvPicPr>
        <p:blipFill>
          <a:blip r:embed="rId2"/>
          <a:stretch>
            <a:fillRect/>
          </a:stretch>
        </p:blipFill>
        <p:spPr>
          <a:xfrm>
            <a:off x="452738" y="1219065"/>
            <a:ext cx="3713017" cy="1979893"/>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37BEBB0-DAC5-0E25-A2C1-06683A01B9D5}"/>
              </a:ext>
            </a:extLst>
          </p:cNvPr>
          <p:cNvSpPr txBox="1"/>
          <p:nvPr/>
        </p:nvSpPr>
        <p:spPr>
          <a:xfrm>
            <a:off x="452738" y="3165835"/>
            <a:ext cx="3712924" cy="464871"/>
          </a:xfrm>
          <a:prstGeom prst="rect">
            <a:avLst/>
          </a:prstGeom>
        </p:spPr>
        <p:txBody>
          <a:bodyPr vert="horz" wrap="square" lIns="91440" tIns="45720" rIns="91440" bIns="45720" rtlCol="0" anchor="t">
            <a:spAutoFit/>
          </a:bodyPr>
          <a:lstStyle/>
          <a:p>
            <a:pPr>
              <a:lnSpc>
                <a:spcPct val="150000"/>
              </a:lnSpc>
            </a:pPr>
            <a:r>
              <a:rPr lang="en-US">
                <a:solidFill>
                  <a:srgbClr val="44546A"/>
                </a:solidFill>
              </a:rPr>
              <a:t>Dave Bailey presenting on April 13</a:t>
            </a:r>
            <a:endParaRPr lang="en-US">
              <a:solidFill>
                <a:srgbClr val="44546A"/>
              </a:solidFill>
              <a:cs typeface="Calibri"/>
            </a:endParaRPr>
          </a:p>
        </p:txBody>
      </p:sp>
      <p:grpSp>
        <p:nvGrpSpPr>
          <p:cNvPr id="7" name="Group 6">
            <a:extLst>
              <a:ext uri="{FF2B5EF4-FFF2-40B4-BE49-F238E27FC236}">
                <a16:creationId xmlns:a16="http://schemas.microsoft.com/office/drawing/2014/main" id="{0808EF02-B13A-FFC5-87BC-9CCEBE449E21}"/>
              </a:ext>
            </a:extLst>
          </p:cNvPr>
          <p:cNvGrpSpPr/>
          <p:nvPr/>
        </p:nvGrpSpPr>
        <p:grpSpPr>
          <a:xfrm>
            <a:off x="5536329" y="809976"/>
            <a:ext cx="4562412" cy="2798069"/>
            <a:chOff x="8193232" y="2826158"/>
            <a:chExt cx="4562412" cy="2798069"/>
          </a:xfrm>
        </p:grpSpPr>
        <p:pic>
          <p:nvPicPr>
            <p:cNvPr id="8" name="Picture 7" descr="HIMSS 23 Chicago">
              <a:extLst>
                <a:ext uri="{FF2B5EF4-FFF2-40B4-BE49-F238E27FC236}">
                  <a16:creationId xmlns:a16="http://schemas.microsoft.com/office/drawing/2014/main" id="{32ECBA65-9F70-DB54-BCF8-B95360815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3232" y="2826158"/>
              <a:ext cx="3810000" cy="1917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E255929-C2D6-B807-5174-DCE7FDDD6421}"/>
                </a:ext>
              </a:extLst>
            </p:cNvPr>
            <p:cNvSpPr txBox="1"/>
            <p:nvPr/>
          </p:nvSpPr>
          <p:spPr>
            <a:xfrm>
              <a:off x="8193232" y="4743858"/>
              <a:ext cx="4562412" cy="880369"/>
            </a:xfrm>
            <a:prstGeom prst="rect">
              <a:avLst/>
            </a:prstGeom>
          </p:spPr>
          <p:txBody>
            <a:bodyPr vert="horz" wrap="square" lIns="91440" tIns="45720" rIns="91440" bIns="45720" rtlCol="0" anchor="t">
              <a:spAutoFit/>
            </a:bodyPr>
            <a:lstStyle/>
            <a:p>
              <a:pPr>
                <a:lnSpc>
                  <a:spcPct val="150000"/>
                </a:lnSpc>
              </a:pPr>
              <a:r>
                <a:rPr lang="en-US">
                  <a:solidFill>
                    <a:srgbClr val="44546A"/>
                  </a:solidFill>
                </a:rPr>
                <a:t>Booth #7320  &amp; Cybersecurity   </a:t>
              </a:r>
            </a:p>
            <a:p>
              <a:pPr>
                <a:lnSpc>
                  <a:spcPct val="150000"/>
                </a:lnSpc>
              </a:pPr>
              <a:r>
                <a:rPr lang="en-US">
                  <a:solidFill>
                    <a:srgbClr val="44546A"/>
                  </a:solidFill>
                </a:rPr>
                <a:t>Command Center Kiosk #40</a:t>
              </a:r>
            </a:p>
          </p:txBody>
        </p:sp>
      </p:grpSp>
      <p:grpSp>
        <p:nvGrpSpPr>
          <p:cNvPr id="10" name="Group 9">
            <a:extLst>
              <a:ext uri="{FF2B5EF4-FFF2-40B4-BE49-F238E27FC236}">
                <a16:creationId xmlns:a16="http://schemas.microsoft.com/office/drawing/2014/main" id="{F5C8457C-ADCD-730F-D905-298E25A77D72}"/>
              </a:ext>
            </a:extLst>
          </p:cNvPr>
          <p:cNvGrpSpPr/>
          <p:nvPr/>
        </p:nvGrpSpPr>
        <p:grpSpPr>
          <a:xfrm>
            <a:off x="2069501" y="4066415"/>
            <a:ext cx="3802083" cy="2494358"/>
            <a:chOff x="3312292" y="3938248"/>
            <a:chExt cx="3802083" cy="2494358"/>
          </a:xfrm>
        </p:grpSpPr>
        <p:pic>
          <p:nvPicPr>
            <p:cNvPr id="11" name="Picture 3" descr="Graphical user interface, text&#10;&#10;Description automatically generated">
              <a:extLst>
                <a:ext uri="{FF2B5EF4-FFF2-40B4-BE49-F238E27FC236}">
                  <a16:creationId xmlns:a16="http://schemas.microsoft.com/office/drawing/2014/main" id="{6BB66F04-A78C-03BF-4A75-8DC6A18B3135}"/>
                </a:ext>
              </a:extLst>
            </p:cNvPr>
            <p:cNvPicPr>
              <a:picLocks noChangeAspect="1"/>
            </p:cNvPicPr>
            <p:nvPr/>
          </p:nvPicPr>
          <p:blipFill>
            <a:blip r:embed="rId4"/>
            <a:stretch>
              <a:fillRect/>
            </a:stretch>
          </p:blipFill>
          <p:spPr>
            <a:xfrm>
              <a:off x="3312292" y="3938248"/>
              <a:ext cx="3802083" cy="1989789"/>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EAB4B3F7-CADA-F2B4-D514-EAA3EEE57215}"/>
                </a:ext>
              </a:extLst>
            </p:cNvPr>
            <p:cNvSpPr txBox="1"/>
            <p:nvPr/>
          </p:nvSpPr>
          <p:spPr>
            <a:xfrm>
              <a:off x="3312292" y="5967735"/>
              <a:ext cx="3712924" cy="464871"/>
            </a:xfrm>
            <a:prstGeom prst="rect">
              <a:avLst/>
            </a:prstGeom>
          </p:spPr>
          <p:txBody>
            <a:bodyPr vert="horz" wrap="square" lIns="91440" tIns="45720" rIns="91440" bIns="45720" rtlCol="0" anchor="t">
              <a:spAutoFit/>
            </a:bodyPr>
            <a:lstStyle/>
            <a:p>
              <a:pPr>
                <a:lnSpc>
                  <a:spcPct val="150000"/>
                </a:lnSpc>
              </a:pPr>
              <a:r>
                <a:rPr lang="en-US">
                  <a:solidFill>
                    <a:srgbClr val="44546A"/>
                  </a:solidFill>
                  <a:cs typeface="Calibri"/>
                </a:rPr>
                <a:t>May 4</a:t>
              </a:r>
            </a:p>
          </p:txBody>
        </p:sp>
      </p:grpSp>
      <p:pic>
        <p:nvPicPr>
          <p:cNvPr id="14" name="Picture 13" descr="A close-up of a book&#10;&#10;Description automatically generated with low confidence">
            <a:extLst>
              <a:ext uri="{FF2B5EF4-FFF2-40B4-BE49-F238E27FC236}">
                <a16:creationId xmlns:a16="http://schemas.microsoft.com/office/drawing/2014/main" id="{90F8C28F-84DE-6CFB-1EB7-A538BDBFC988}"/>
              </a:ext>
            </a:extLst>
          </p:cNvPr>
          <p:cNvPicPr>
            <a:picLocks noChangeAspect="1"/>
          </p:cNvPicPr>
          <p:nvPr/>
        </p:nvPicPr>
        <p:blipFill>
          <a:blip r:embed="rId5"/>
          <a:stretch>
            <a:fillRect/>
          </a:stretch>
        </p:blipFill>
        <p:spPr>
          <a:xfrm>
            <a:off x="7253599" y="3893342"/>
            <a:ext cx="3782483" cy="1979893"/>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80EA5851-582D-F75B-6335-0D978D64A34B}"/>
              </a:ext>
            </a:extLst>
          </p:cNvPr>
          <p:cNvSpPr txBox="1"/>
          <p:nvPr/>
        </p:nvSpPr>
        <p:spPr>
          <a:xfrm>
            <a:off x="7253599" y="5926096"/>
            <a:ext cx="3712924" cy="464871"/>
          </a:xfrm>
          <a:prstGeom prst="rect">
            <a:avLst/>
          </a:prstGeom>
        </p:spPr>
        <p:txBody>
          <a:bodyPr vert="horz" wrap="square" lIns="91440" tIns="45720" rIns="91440" bIns="45720" rtlCol="0" anchor="t">
            <a:spAutoFit/>
          </a:bodyPr>
          <a:lstStyle/>
          <a:p>
            <a:pPr>
              <a:lnSpc>
                <a:spcPct val="150000"/>
              </a:lnSpc>
            </a:pPr>
            <a:r>
              <a:rPr lang="en-US">
                <a:solidFill>
                  <a:srgbClr val="44546A"/>
                </a:solidFill>
                <a:cs typeface="Calibri"/>
              </a:rPr>
              <a:t>Andrew Mahler presenting June 12</a:t>
            </a:r>
          </a:p>
        </p:txBody>
      </p:sp>
    </p:spTree>
    <p:extLst>
      <p:ext uri="{BB962C8B-B14F-4D97-AF65-F5344CB8AC3E}">
        <p14:creationId xmlns:p14="http://schemas.microsoft.com/office/powerpoint/2010/main" val="3003502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75E539-F719-55FD-6366-C15C2B488165}"/>
              </a:ext>
            </a:extLst>
          </p:cNvPr>
          <p:cNvSpPr>
            <a:spLocks noGrp="1"/>
          </p:cNvSpPr>
          <p:nvPr>
            <p:ph type="body" sz="quarter" idx="10"/>
          </p:nvPr>
        </p:nvSpPr>
        <p:spPr>
          <a:xfrm>
            <a:off x="2471269" y="2438400"/>
            <a:ext cx="7249463" cy="601662"/>
          </a:xfrm>
        </p:spPr>
        <p:txBody>
          <a:bodyPr/>
          <a:lstStyle/>
          <a:p>
            <a:pPr algn="ctr"/>
            <a:r>
              <a:rPr lang="en-US"/>
              <a:t>We are here to help.</a:t>
            </a:r>
          </a:p>
        </p:txBody>
      </p:sp>
      <p:sp>
        <p:nvSpPr>
          <p:cNvPr id="4" name="Text Placeholder 3">
            <a:extLst>
              <a:ext uri="{FF2B5EF4-FFF2-40B4-BE49-F238E27FC236}">
                <a16:creationId xmlns:a16="http://schemas.microsoft.com/office/drawing/2014/main" id="{DB568AB5-2B8D-B2CC-D131-4C197C03642A}"/>
              </a:ext>
            </a:extLst>
          </p:cNvPr>
          <p:cNvSpPr>
            <a:spLocks noGrp="1"/>
          </p:cNvSpPr>
          <p:nvPr>
            <p:ph type="body" sz="quarter" idx="11"/>
          </p:nvPr>
        </p:nvSpPr>
        <p:spPr>
          <a:xfrm>
            <a:off x="1110272" y="3412903"/>
            <a:ext cx="9971456" cy="2430335"/>
          </a:xfrm>
        </p:spPr>
        <p:txBody>
          <a:bodyPr/>
          <a:lstStyle/>
          <a:p>
            <a:pPr algn="ctr">
              <a:lnSpc>
                <a:spcPct val="110000"/>
              </a:lnSpc>
            </a:pPr>
            <a:r>
              <a:rPr lang="en-US" sz="3800" b="1" i="1"/>
              <a:t>Moving healthcare organizations to a more secure, compliant, and resilient state so they can achieve their mission.</a:t>
            </a:r>
          </a:p>
        </p:txBody>
      </p:sp>
    </p:spTree>
    <p:extLst>
      <p:ext uri="{BB962C8B-B14F-4D97-AF65-F5344CB8AC3E}">
        <p14:creationId xmlns:p14="http://schemas.microsoft.com/office/powerpoint/2010/main" val="2562595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70EDAA-2F6A-11EC-0837-6FE5C3F79EEF}"/>
              </a:ext>
            </a:extLst>
          </p:cNvPr>
          <p:cNvGrpSpPr/>
          <p:nvPr/>
        </p:nvGrpSpPr>
        <p:grpSpPr>
          <a:xfrm>
            <a:off x="3716922" y="3217741"/>
            <a:ext cx="7479559" cy="1697068"/>
            <a:chOff x="4174122" y="3284976"/>
            <a:chExt cx="7479559" cy="1697068"/>
          </a:xfrm>
        </p:grpSpPr>
        <p:sp>
          <p:nvSpPr>
            <p:cNvPr id="3" name="TextBox 2">
              <a:extLst>
                <a:ext uri="{FF2B5EF4-FFF2-40B4-BE49-F238E27FC236}">
                  <a16:creationId xmlns:a16="http://schemas.microsoft.com/office/drawing/2014/main" id="{43C6C3DF-D084-34B3-FD2D-0479BCF383DF}"/>
                </a:ext>
              </a:extLst>
            </p:cNvPr>
            <p:cNvSpPr txBox="1"/>
            <p:nvPr/>
          </p:nvSpPr>
          <p:spPr>
            <a:xfrm>
              <a:off x="4679376" y="3284976"/>
              <a:ext cx="6974305" cy="1697068"/>
            </a:xfrm>
            <a:prstGeom prst="rect">
              <a:avLst/>
            </a:prstGeom>
            <a:noFill/>
          </p:spPr>
          <p:txBody>
            <a:bodyPr wrap="square">
              <a:spAutoFit/>
            </a:bodyPr>
            <a:lstStyle/>
            <a:p>
              <a:pPr algn="l">
                <a:lnSpc>
                  <a:spcPct val="150000"/>
                </a:lnSpc>
              </a:pPr>
              <a:r>
                <a:rPr lang="en-US" sz="2400">
                  <a:solidFill>
                    <a:schemeClr val="bg1"/>
                  </a:solidFill>
                  <a:ea typeface="Arial" charset="0"/>
                  <a:cs typeface="Arial" charset="0"/>
                </a:rPr>
                <a:t>info@clearwatercompliance.com</a:t>
              </a:r>
            </a:p>
            <a:p>
              <a:pPr algn="l">
                <a:lnSpc>
                  <a:spcPct val="150000"/>
                </a:lnSpc>
              </a:pPr>
              <a:r>
                <a:rPr lang="en-US" sz="2400">
                  <a:solidFill>
                    <a:schemeClr val="bg1"/>
                  </a:solidFill>
                  <a:ea typeface="Arial" charset="0"/>
                  <a:cs typeface="Arial" charset="0"/>
                </a:rPr>
                <a:t>www.clearwatercompliance.com</a:t>
              </a:r>
            </a:p>
            <a:p>
              <a:pPr algn="l">
                <a:lnSpc>
                  <a:spcPct val="150000"/>
                </a:lnSpc>
              </a:pPr>
              <a:r>
                <a:rPr lang="en-US" sz="2400">
                  <a:solidFill>
                    <a:schemeClr val="bg1"/>
                  </a:solidFill>
                  <a:ea typeface="Arial" charset="0"/>
                  <a:cs typeface="Arial" charset="0"/>
                </a:rPr>
                <a:t>1.800.704.3394</a:t>
              </a:r>
            </a:p>
          </p:txBody>
        </p:sp>
        <p:pic>
          <p:nvPicPr>
            <p:cNvPr id="5" name="Graphic 4" descr="Receiver outline">
              <a:extLst>
                <a:ext uri="{FF2B5EF4-FFF2-40B4-BE49-F238E27FC236}">
                  <a16:creationId xmlns:a16="http://schemas.microsoft.com/office/drawing/2014/main" id="{9FA4169B-A21A-0B1B-3D3A-5D30D62078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3752" y="4506526"/>
              <a:ext cx="344941" cy="344941"/>
            </a:xfrm>
            <a:prstGeom prst="rect">
              <a:avLst/>
            </a:prstGeom>
          </p:spPr>
        </p:pic>
        <p:pic>
          <p:nvPicPr>
            <p:cNvPr id="7" name="Graphic 6" descr="Internet outline">
              <a:extLst>
                <a:ext uri="{FF2B5EF4-FFF2-40B4-BE49-F238E27FC236}">
                  <a16:creationId xmlns:a16="http://schemas.microsoft.com/office/drawing/2014/main" id="{35E5B815-3F91-47A9-8344-0C723CD75F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74122" y="3880883"/>
              <a:ext cx="505254" cy="505254"/>
            </a:xfrm>
            <a:prstGeom prst="rect">
              <a:avLst/>
            </a:prstGeom>
          </p:spPr>
        </p:pic>
        <p:pic>
          <p:nvPicPr>
            <p:cNvPr id="9" name="Graphic 8" descr="Envelope outline">
              <a:extLst>
                <a:ext uri="{FF2B5EF4-FFF2-40B4-BE49-F238E27FC236}">
                  <a16:creationId xmlns:a16="http://schemas.microsoft.com/office/drawing/2014/main" id="{83A93CF7-F6F0-97E1-AFAE-3EEDB28F16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4122" y="3415553"/>
              <a:ext cx="505254" cy="505254"/>
            </a:xfrm>
            <a:prstGeom prst="rect">
              <a:avLst/>
            </a:prstGeom>
          </p:spPr>
        </p:pic>
      </p:grpSp>
    </p:spTree>
    <p:extLst>
      <p:ext uri="{BB962C8B-B14F-4D97-AF65-F5344CB8AC3E}">
        <p14:creationId xmlns:p14="http://schemas.microsoft.com/office/powerpoint/2010/main" val="3447848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60EA5D-BCF7-4166-AF95-59D5DFCECBDA}"/>
              </a:ext>
            </a:extLst>
          </p:cNvPr>
          <p:cNvSpPr>
            <a:spLocks noGrp="1"/>
          </p:cNvSpPr>
          <p:nvPr>
            <p:ph type="body" sz="quarter" idx="11"/>
          </p:nvPr>
        </p:nvSpPr>
        <p:spPr/>
        <p:txBody>
          <a:bodyPr vert="horz" lIns="91440" tIns="45720" rIns="91440" bIns="45720" rtlCol="0" anchor="t">
            <a:noAutofit/>
          </a:bodyPr>
          <a:lstStyle/>
          <a:p>
            <a:r>
              <a:rPr lang="en-US"/>
              <a:t>Logistics</a:t>
            </a:r>
          </a:p>
        </p:txBody>
      </p:sp>
      <p:sp>
        <p:nvSpPr>
          <p:cNvPr id="7" name="Rectangle 6">
            <a:extLst>
              <a:ext uri="{FF2B5EF4-FFF2-40B4-BE49-F238E27FC236}">
                <a16:creationId xmlns:a16="http://schemas.microsoft.com/office/drawing/2014/main" id="{8A0345EC-F850-4EFA-848E-146728415E50}"/>
              </a:ext>
            </a:extLst>
          </p:cNvPr>
          <p:cNvSpPr/>
          <p:nvPr/>
        </p:nvSpPr>
        <p:spPr>
          <a:xfrm>
            <a:off x="452738" y="1557654"/>
            <a:ext cx="6842584" cy="3373359"/>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i="0" u="none" strike="noStrike" kern="1200" cap="none" spc="0" normalizeH="0" baseline="0" noProof="0">
              <a:ln>
                <a:noFill/>
              </a:ln>
              <a:solidFill>
                <a:srgbClr val="44546A"/>
              </a:solidFill>
              <a:effectLst/>
              <a:uLnTx/>
              <a:uFillTx/>
              <a:latin typeface="Calibri" panose="020F0502020204030204"/>
              <a:cs typeface="Calibri"/>
            </a:endParaRPr>
          </a:p>
          <a:p>
            <a:pPr marL="401320" marR="0" lvl="0" indent="-40132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a:ln>
                  <a:noFill/>
                </a:ln>
                <a:solidFill>
                  <a:srgbClr val="44546A"/>
                </a:solidFill>
                <a:effectLst/>
                <a:uLnTx/>
                <a:uFillTx/>
                <a:latin typeface="Calibri" panose="020F0502020204030204"/>
                <a:ea typeface="+mn-ea"/>
                <a:cs typeface="+mn-cs"/>
              </a:rPr>
              <a:t>All attendees in “Listen Only Mode”</a:t>
            </a:r>
            <a:endParaRPr lang="en-US" i="0" u="none" strike="noStrike" kern="1200" cap="none" spc="0" normalizeH="0" baseline="0" noProof="0">
              <a:ln>
                <a:noFill/>
              </a:ln>
              <a:solidFill>
                <a:srgbClr val="44546A"/>
              </a:solidFill>
              <a:effectLst/>
              <a:uLnTx/>
              <a:uFillTx/>
              <a:latin typeface="Calibri" panose="020F0502020204030204"/>
              <a:cs typeface="Calibri"/>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i="0" u="none" strike="noStrike" kern="1200" cap="none" spc="0" normalizeH="0" baseline="0" noProof="0">
              <a:ln>
                <a:noFill/>
              </a:ln>
              <a:solidFill>
                <a:srgbClr val="44546A"/>
              </a:solidFill>
              <a:effectLst/>
              <a:uLnTx/>
              <a:uFillTx/>
              <a:latin typeface="Calibri" panose="020F0502020204030204"/>
              <a:cs typeface="Calibri"/>
            </a:endParaRPr>
          </a:p>
          <a:p>
            <a:pPr marL="401320" indent="-401320">
              <a:lnSpc>
                <a:spcPct val="150000"/>
              </a:lnSpc>
              <a:buFont typeface="Arial" panose="020B0604020202020204" pitchFamily="34" charset="0"/>
              <a:buChar char="•"/>
              <a:defRPr/>
            </a:pPr>
            <a:r>
              <a:rPr kumimoji="0" lang="en-US" i="0" u="none" strike="noStrike" kern="1200" cap="none" spc="0" normalizeH="0" baseline="0" noProof="0">
                <a:ln>
                  <a:noFill/>
                </a:ln>
                <a:solidFill>
                  <a:srgbClr val="44546A"/>
                </a:solidFill>
                <a:effectLst/>
                <a:uLnTx/>
                <a:uFillTx/>
                <a:latin typeface="Calibri" panose="020F0502020204030204"/>
                <a:ea typeface="+mn-ea"/>
                <a:cs typeface="+mn-cs"/>
              </a:rPr>
              <a:t>Please ask content related questions in</a:t>
            </a:r>
            <a:r>
              <a:rPr kumimoji="0" lang="en-US" i="0" u="none" strike="noStrike" kern="1200" cap="none" spc="0" normalizeH="0" baseline="0" noProof="0">
                <a:ln>
                  <a:noFill/>
                </a:ln>
                <a:solidFill>
                  <a:srgbClr val="00B0F0"/>
                </a:solidFill>
                <a:effectLst/>
                <a:uLnTx/>
                <a:uFillTx/>
                <a:latin typeface="Calibri" panose="020F0502020204030204"/>
                <a:ea typeface="+mn-ea"/>
                <a:cs typeface="+mn-cs"/>
              </a:rPr>
              <a:t> Q&amp;A</a:t>
            </a:r>
            <a:endParaRPr lang="en-US" i="0" u="none" strike="noStrike" kern="1200" cap="none" spc="0" normalizeH="0" baseline="0" noProof="0">
              <a:ln>
                <a:noFill/>
              </a:ln>
              <a:solidFill>
                <a:srgbClr val="00B0F0"/>
              </a:solidFill>
              <a:effectLst/>
              <a:uLnTx/>
              <a:uFillTx/>
              <a:latin typeface="Calibri" panose="020F0502020204030204"/>
              <a:cs typeface="Calibri" panose="020F0502020204030204"/>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i="0" u="none" strike="noStrike" kern="1200" cap="none" spc="0" normalizeH="0" baseline="0" noProof="0">
              <a:ln>
                <a:noFill/>
              </a:ln>
              <a:solidFill>
                <a:srgbClr val="44546A"/>
              </a:solidFill>
              <a:effectLst/>
              <a:uLnTx/>
              <a:uFillTx/>
              <a:latin typeface="Calibri" panose="020F0502020204030204"/>
              <a:cs typeface="Calibri"/>
            </a:endParaRPr>
          </a:p>
          <a:p>
            <a:pPr marL="401320" indent="-401320">
              <a:lnSpc>
                <a:spcPct val="150000"/>
              </a:lnSpc>
              <a:buFont typeface="Arial" panose="020B0604020202020204" pitchFamily="34" charset="0"/>
              <a:buChar char="•"/>
              <a:defRPr/>
            </a:pPr>
            <a:r>
              <a:rPr kumimoji="0" lang="en-US" i="0" u="none" strike="noStrike" kern="1200" cap="none" spc="0" normalizeH="0" baseline="0" noProof="0">
                <a:ln>
                  <a:noFill/>
                </a:ln>
                <a:solidFill>
                  <a:srgbClr val="44546A"/>
                </a:solidFill>
                <a:effectLst/>
                <a:uLnTx/>
                <a:uFillTx/>
                <a:latin typeface="Calibri" panose="020F0502020204030204"/>
                <a:ea typeface="+mn-ea"/>
                <a:cs typeface="Calibri" panose="020F0502020204030204"/>
              </a:rPr>
              <a:t>Cyber Briefings are eligible for HIMSS &amp; CHIME CE credit</a:t>
            </a:r>
            <a:r>
              <a:rPr lang="en-US">
                <a:solidFill>
                  <a:srgbClr val="44546A"/>
                </a:solidFill>
                <a:latin typeface="Calibri" panose="020F0502020204030204"/>
                <a:cs typeface="Calibri" panose="020F0502020204030204"/>
              </a:rPr>
              <a:t> </a:t>
            </a:r>
            <a:endParaRPr lang="en-US" i="0" u="none" strike="noStrike" kern="1200" cap="none" spc="0" normalizeH="0" baseline="0" noProof="0">
              <a:ln>
                <a:noFill/>
              </a:ln>
              <a:solidFill>
                <a:srgbClr val="44546A"/>
              </a:solidFill>
              <a:effectLst/>
              <a:uLnTx/>
              <a:uFillTx/>
              <a:latin typeface="Calibri" panose="020F0502020204030204"/>
              <a:cs typeface="Calibri"/>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i="0" u="none" strike="noStrike" kern="1200" cap="none" spc="0" normalizeH="0" baseline="0" noProof="0">
              <a:ln>
                <a:noFill/>
              </a:ln>
              <a:solidFill>
                <a:srgbClr val="44546A"/>
              </a:solidFill>
              <a:effectLst/>
              <a:uLnTx/>
              <a:uFillTx/>
              <a:latin typeface="Calibri" panose="020F0502020204030204"/>
              <a:cs typeface="Calibri"/>
            </a:endParaRPr>
          </a:p>
          <a:p>
            <a:pPr marL="401320" indent="-401320">
              <a:lnSpc>
                <a:spcPct val="150000"/>
              </a:lnSpc>
              <a:buFont typeface="Arial" panose="020B0604020202020204" pitchFamily="34" charset="0"/>
              <a:buChar char="•"/>
              <a:defRPr/>
            </a:pPr>
            <a:r>
              <a:rPr kumimoji="0" lang="en-US" i="0" u="none" strike="noStrike" kern="1200" cap="none" spc="0" normalizeH="0" baseline="0" noProof="0">
                <a:ln>
                  <a:noFill/>
                </a:ln>
                <a:solidFill>
                  <a:srgbClr val="44546A"/>
                </a:solidFill>
                <a:effectLst/>
                <a:uLnTx/>
                <a:uFillTx/>
                <a:latin typeface="Calibri" panose="020F0502020204030204"/>
                <a:ea typeface="+mn-ea"/>
                <a:cs typeface="+mn-cs"/>
              </a:rPr>
              <a:t>Recording and final slides</a:t>
            </a:r>
            <a:r>
              <a:rPr lang="en-US">
                <a:solidFill>
                  <a:srgbClr val="44546A"/>
                </a:solidFill>
                <a:latin typeface="Calibri" panose="020F0502020204030204"/>
              </a:rPr>
              <a:t> shared</a:t>
            </a:r>
            <a:r>
              <a:rPr kumimoji="0" lang="en-US" i="0" u="none" strike="noStrike" kern="1200" cap="none" spc="0" normalizeH="0" baseline="0" noProof="0">
                <a:ln>
                  <a:noFill/>
                </a:ln>
                <a:solidFill>
                  <a:srgbClr val="44546A"/>
                </a:solidFill>
                <a:effectLst/>
                <a:uLnTx/>
                <a:uFillTx/>
                <a:latin typeface="Calibri" panose="020F0502020204030204"/>
                <a:ea typeface="+mn-ea"/>
                <a:cs typeface="+mn-cs"/>
              </a:rPr>
              <a:t> within 48 hours</a:t>
            </a:r>
            <a:endParaRPr lang="en-US" i="0" u="none" strike="noStrike" kern="1200" cap="none" spc="0" normalizeH="0" baseline="0" noProof="0">
              <a:ln>
                <a:noFill/>
              </a:ln>
              <a:solidFill>
                <a:srgbClr val="44546A"/>
              </a:solidFill>
              <a:effectLst/>
              <a:uLnTx/>
              <a:uFillTx/>
              <a:latin typeface="Calibri" panose="020F0502020204030204"/>
              <a:cs typeface="Calibri"/>
            </a:endParaRPr>
          </a:p>
        </p:txBody>
      </p:sp>
      <p:sp>
        <p:nvSpPr>
          <p:cNvPr id="2" name="Rectangle 1">
            <a:extLst>
              <a:ext uri="{FF2B5EF4-FFF2-40B4-BE49-F238E27FC236}">
                <a16:creationId xmlns:a16="http://schemas.microsoft.com/office/drawing/2014/main" id="{25ED5195-0F62-459D-AD51-F7FB7870AF43}"/>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A02BC61-ED20-4C94-B3B8-845D40D96089}"/>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No alt text provided for this image">
            <a:extLst>
              <a:ext uri="{FF2B5EF4-FFF2-40B4-BE49-F238E27FC236}">
                <a16:creationId xmlns:a16="http://schemas.microsoft.com/office/drawing/2014/main" id="{63CC41B5-3C9C-EC9E-9CAA-5C4471ED2E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4" t="12687" r="5619" b="30464"/>
          <a:stretch/>
        </p:blipFill>
        <p:spPr bwMode="auto">
          <a:xfrm>
            <a:off x="6583601" y="2067430"/>
            <a:ext cx="5155661" cy="1698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322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872C41-18EA-3FEA-86F2-9081C558C965}"/>
              </a:ext>
            </a:extLst>
          </p:cNvPr>
          <p:cNvSpPr/>
          <p:nvPr/>
        </p:nvSpPr>
        <p:spPr>
          <a:xfrm>
            <a:off x="244929" y="5179594"/>
            <a:ext cx="3810011" cy="938719"/>
          </a:xfrm>
          <a:prstGeom prst="rect">
            <a:avLst/>
          </a:prstGeom>
        </p:spPr>
        <p:txBody>
          <a:bodyPr wrap="square" lIns="91440" tIns="45720" rIns="91440" bIns="45720" anchor="t">
            <a:spAutoFit/>
          </a:bodyPr>
          <a:lstStyle/>
          <a:p>
            <a:pPr algn="ctr">
              <a:spcAft>
                <a:spcPts val="600"/>
              </a:spcAft>
              <a:defRPr/>
            </a:pPr>
            <a:r>
              <a:rPr lang="en-US" b="1">
                <a:solidFill>
                  <a:srgbClr val="44546A"/>
                </a:solidFill>
                <a:ea typeface="Open Sans"/>
                <a:cs typeface="Calibri"/>
              </a:rPr>
              <a:t>Steve Cagle, MBA, HCISPP</a:t>
            </a:r>
            <a:endParaRPr lang="en-US" b="1">
              <a:solidFill>
                <a:srgbClr val="44546A"/>
              </a:solidFill>
            </a:endParaRPr>
          </a:p>
          <a:p>
            <a:pPr marL="0" marR="0" lvl="0" indent="0" algn="ctr" defTabSz="914400">
              <a:spcBef>
                <a:spcPts val="0"/>
              </a:spcBef>
              <a:spcAft>
                <a:spcPts val="0"/>
              </a:spcAft>
              <a:buNone/>
              <a:tabLst/>
              <a:defRPr/>
            </a:pPr>
            <a:r>
              <a:rPr lang="en-US" sz="1600" b="1">
                <a:solidFill>
                  <a:srgbClr val="44546A"/>
                </a:solidFill>
                <a:ea typeface="Open Sans"/>
                <a:cs typeface="Calibri"/>
              </a:rPr>
              <a:t>Chief Executive Officer</a:t>
            </a:r>
          </a:p>
          <a:p>
            <a:pPr marL="0" marR="0" lvl="0" indent="0" algn="ctr" defTabSz="914400">
              <a:spcBef>
                <a:spcPts val="0"/>
              </a:spcBef>
              <a:spcAft>
                <a:spcPts val="0"/>
              </a:spcAft>
              <a:buNone/>
              <a:tabLst/>
              <a:defRPr/>
            </a:pPr>
            <a:r>
              <a:rPr lang="en-US" sz="1600" b="1">
                <a:solidFill>
                  <a:srgbClr val="44546A"/>
                </a:solidFill>
                <a:ea typeface="Open Sans"/>
                <a:cs typeface="Calibri"/>
              </a:rPr>
              <a:t>Clearwater</a:t>
            </a:r>
            <a:endParaRPr lang="en-US" sz="1600" b="1">
              <a:solidFill>
                <a:srgbClr val="44546A"/>
              </a:solidFill>
            </a:endParaRPr>
          </a:p>
        </p:txBody>
      </p:sp>
      <p:sp>
        <p:nvSpPr>
          <p:cNvPr id="5" name="TextBox 4">
            <a:extLst>
              <a:ext uri="{FF2B5EF4-FFF2-40B4-BE49-F238E27FC236}">
                <a16:creationId xmlns:a16="http://schemas.microsoft.com/office/drawing/2014/main" id="{EF01BCCC-D471-DC18-0497-B24E1031248F}"/>
              </a:ext>
            </a:extLst>
          </p:cNvPr>
          <p:cNvSpPr txBox="1"/>
          <p:nvPr/>
        </p:nvSpPr>
        <p:spPr>
          <a:xfrm>
            <a:off x="4438436" y="5179594"/>
            <a:ext cx="3444674" cy="1461939"/>
          </a:xfrm>
          <a:prstGeom prst="rect">
            <a:avLst/>
          </a:prstGeom>
          <a:noFill/>
        </p:spPr>
        <p:txBody>
          <a:bodyPr wrap="square" lIns="91440" tIns="45720" rIns="91440" bIns="45720" anchor="t">
            <a:spAutoFit/>
          </a:bodyPr>
          <a:lstStyle/>
          <a:p>
            <a:pPr algn="ctr">
              <a:spcAft>
                <a:spcPts val="600"/>
              </a:spcAft>
              <a:defRPr/>
            </a:pPr>
            <a:r>
              <a:rPr lang="en-US" b="1">
                <a:solidFill>
                  <a:srgbClr val="44546A"/>
                </a:solidFill>
                <a:ea typeface="Open Sans"/>
                <a:cs typeface="Calibri"/>
              </a:rPr>
              <a:t>Andrew Mahler, CHC, CIPP/US,CHC, CHPC, CHRC</a:t>
            </a:r>
            <a:endParaRPr lang="en-US" b="1">
              <a:solidFill>
                <a:srgbClr val="44546A"/>
              </a:solidFill>
              <a:cs typeface="Calibri"/>
            </a:endParaRPr>
          </a:p>
          <a:p>
            <a:pPr algn="ctr">
              <a:defRPr/>
            </a:pPr>
            <a:r>
              <a:rPr lang="en-US" sz="1600" b="1">
                <a:solidFill>
                  <a:srgbClr val="44546A"/>
                </a:solidFill>
                <a:ea typeface="Open Sans"/>
                <a:cs typeface="Calibri"/>
              </a:rPr>
              <a:t>VP, Consulting Services,</a:t>
            </a:r>
          </a:p>
          <a:p>
            <a:pPr algn="ctr">
              <a:defRPr/>
            </a:pPr>
            <a:r>
              <a:rPr lang="en-US" sz="1600" b="1">
                <a:solidFill>
                  <a:srgbClr val="44546A"/>
                </a:solidFill>
                <a:ea typeface="Open Sans"/>
                <a:cs typeface="Calibri"/>
              </a:rPr>
              <a:t>Privacy &amp; Compliance</a:t>
            </a:r>
            <a:endParaRPr lang="en-US" sz="1600" b="1">
              <a:solidFill>
                <a:srgbClr val="44546A"/>
              </a:solidFill>
              <a:cs typeface="Calibri"/>
            </a:endParaRPr>
          </a:p>
          <a:p>
            <a:pPr algn="ctr">
              <a:defRPr/>
            </a:pPr>
            <a:r>
              <a:rPr lang="en-US" sz="1600" b="1">
                <a:solidFill>
                  <a:srgbClr val="44546A"/>
                </a:solidFill>
                <a:ea typeface="Open Sans"/>
                <a:cs typeface="Calibri"/>
              </a:rPr>
              <a:t>Clearwater</a:t>
            </a:r>
            <a:endParaRPr lang="en-US" sz="1600" b="1" i="0" u="none" strike="noStrike" kern="1200" cap="none" spc="0" normalizeH="0" baseline="0" noProof="0">
              <a:ln>
                <a:noFill/>
              </a:ln>
              <a:solidFill>
                <a:srgbClr val="44546A"/>
              </a:solidFill>
              <a:effectLst/>
              <a:uLnTx/>
              <a:uFillTx/>
              <a:ea typeface="Open Sans" panose="020B060603050402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8A17F95-96CD-C6B6-AB66-16F9A87A99F8}"/>
              </a:ext>
            </a:extLst>
          </p:cNvPr>
          <p:cNvSpPr txBox="1"/>
          <p:nvPr/>
        </p:nvSpPr>
        <p:spPr>
          <a:xfrm>
            <a:off x="7883110" y="5179593"/>
            <a:ext cx="3935235" cy="1000274"/>
          </a:xfrm>
          <a:prstGeom prst="rect">
            <a:avLst/>
          </a:prstGeom>
          <a:noFill/>
        </p:spPr>
        <p:txBody>
          <a:bodyPr wrap="square" lIns="91440" tIns="45720" rIns="91440" bIns="45720" anchor="t">
            <a:spAutoFit/>
          </a:bodyPr>
          <a:lstStyle/>
          <a:p>
            <a:pPr algn="ctr">
              <a:spcAft>
                <a:spcPts val="600"/>
              </a:spcAft>
              <a:defRPr/>
            </a:pPr>
            <a:r>
              <a:rPr lang="en-US" b="1">
                <a:solidFill>
                  <a:srgbClr val="44546A"/>
                </a:solidFill>
                <a:ea typeface="Open Sans"/>
                <a:cs typeface="Calibri"/>
              </a:rPr>
              <a:t>Dave Bailey, CISSP</a:t>
            </a:r>
          </a:p>
          <a:p>
            <a:pPr algn="ctr">
              <a:defRPr/>
            </a:pPr>
            <a:r>
              <a:rPr lang="en-US" b="1">
                <a:solidFill>
                  <a:srgbClr val="44546A"/>
                </a:solidFill>
                <a:ea typeface="Open Sans"/>
                <a:cs typeface="Calibri"/>
              </a:rPr>
              <a:t>VP, Consulting Services, Security Clearwater</a:t>
            </a:r>
            <a:endParaRPr lang="en-US" b="1">
              <a:solidFill>
                <a:srgbClr val="44546A"/>
              </a:solidFill>
              <a:cs typeface="Calibri"/>
            </a:endParaRPr>
          </a:p>
        </p:txBody>
      </p:sp>
      <p:pic>
        <p:nvPicPr>
          <p:cNvPr id="3" name="Picture 2">
            <a:extLst>
              <a:ext uri="{FF2B5EF4-FFF2-40B4-BE49-F238E27FC236}">
                <a16:creationId xmlns:a16="http://schemas.microsoft.com/office/drawing/2014/main" id="{05C849CD-6823-0ECD-E0FE-F4E6BB813ED1}"/>
              </a:ext>
            </a:extLst>
          </p:cNvPr>
          <p:cNvPicPr>
            <a:picLocks noChangeAspect="1" noChangeArrowheads="1"/>
          </p:cNvPicPr>
          <p:nvPr/>
        </p:nvPicPr>
        <p:blipFill rotWithShape="1">
          <a:blip r:embed="rId3"/>
          <a:srcRect t="369" r="1143"/>
          <a:stretch/>
        </p:blipFill>
        <p:spPr bwMode="auto">
          <a:xfrm>
            <a:off x="739342" y="1557003"/>
            <a:ext cx="2821187" cy="33741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C31D613-94FF-A7A0-AF31-473FD5005972}"/>
              </a:ext>
            </a:extLst>
          </p:cNvPr>
          <p:cNvPicPr>
            <a:picLocks noChangeAspect="1"/>
          </p:cNvPicPr>
          <p:nvPr/>
        </p:nvPicPr>
        <p:blipFill rotWithShape="1">
          <a:blip r:embed="rId4"/>
          <a:srcRect l="-665" t="4130" r="665" b="16593"/>
          <a:stretch/>
        </p:blipFill>
        <p:spPr>
          <a:xfrm>
            <a:off x="4564338" y="1557003"/>
            <a:ext cx="2836747" cy="3374136"/>
          </a:xfrm>
          <a:prstGeom prst="rect">
            <a:avLst/>
          </a:prstGeom>
          <a:ln>
            <a:noFill/>
          </a:ln>
          <a:effectLst>
            <a:outerShdw blurRad="190500" algn="tl" rotWithShape="0">
              <a:srgbClr val="000000">
                <a:alpha val="70000"/>
              </a:srgbClr>
            </a:outerShdw>
          </a:effectLst>
        </p:spPr>
      </p:pic>
      <p:pic>
        <p:nvPicPr>
          <p:cNvPr id="4" name="Picture Placeholder 2">
            <a:extLst>
              <a:ext uri="{FF2B5EF4-FFF2-40B4-BE49-F238E27FC236}">
                <a16:creationId xmlns:a16="http://schemas.microsoft.com/office/drawing/2014/main" id="{32406D42-558D-3258-4050-F86231F09359}"/>
              </a:ext>
            </a:extLst>
          </p:cNvPr>
          <p:cNvPicPr>
            <a:picLocks noChangeAspect="1"/>
          </p:cNvPicPr>
          <p:nvPr/>
        </p:nvPicPr>
        <p:blipFill rotWithShape="1">
          <a:blip r:embed="rId5"/>
          <a:srcRect l="18723" t="1029" r="22270" b="467"/>
          <a:stretch/>
        </p:blipFill>
        <p:spPr>
          <a:xfrm>
            <a:off x="8404893" y="1556300"/>
            <a:ext cx="3047766" cy="3375542"/>
          </a:xfrm>
          <a:prstGeom prst="rect">
            <a:avLst/>
          </a:prstGeom>
          <a:ln>
            <a:noFill/>
          </a:ln>
          <a:effectLst>
            <a:outerShdw blurRad="190500" algn="tl" rotWithShape="0">
              <a:srgbClr val="000000">
                <a:alpha val="70000"/>
              </a:srgbClr>
            </a:outerShdw>
          </a:effectLst>
        </p:spPr>
      </p:pic>
      <p:sp>
        <p:nvSpPr>
          <p:cNvPr id="10" name="Text Placeholder 9">
            <a:extLst>
              <a:ext uri="{FF2B5EF4-FFF2-40B4-BE49-F238E27FC236}">
                <a16:creationId xmlns:a16="http://schemas.microsoft.com/office/drawing/2014/main" id="{8A0C4483-1351-74AA-B508-9EF01A7DFFF0}"/>
              </a:ext>
            </a:extLst>
          </p:cNvPr>
          <p:cNvSpPr>
            <a:spLocks noGrp="1"/>
          </p:cNvSpPr>
          <p:nvPr>
            <p:ph type="body" sz="quarter" idx="11"/>
          </p:nvPr>
        </p:nvSpPr>
        <p:spPr/>
        <p:txBody>
          <a:bodyPr/>
          <a:lstStyle/>
          <a:p>
            <a:r>
              <a:rPr lang="en-US"/>
              <a:t>April’s Panelists</a:t>
            </a:r>
          </a:p>
        </p:txBody>
      </p:sp>
    </p:spTree>
    <p:extLst>
      <p:ext uri="{BB962C8B-B14F-4D97-AF65-F5344CB8AC3E}">
        <p14:creationId xmlns:p14="http://schemas.microsoft.com/office/powerpoint/2010/main" val="3841700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54F813-BA39-4A04-0B2D-B55DDCCAAB7D}"/>
              </a:ext>
            </a:extLst>
          </p:cNvPr>
          <p:cNvSpPr>
            <a:spLocks noGrp="1"/>
          </p:cNvSpPr>
          <p:nvPr>
            <p:ph type="body" sz="quarter" idx="10"/>
          </p:nvPr>
        </p:nvSpPr>
        <p:spPr>
          <a:xfrm>
            <a:off x="152400" y="2895600"/>
            <a:ext cx="5573062" cy="1447800"/>
          </a:xfrm>
        </p:spPr>
        <p:txBody>
          <a:bodyPr lIns="91440" tIns="45720" rIns="91440" bIns="45720" anchor="t"/>
          <a:lstStyle/>
          <a:p>
            <a:r>
              <a:rPr lang="en-US"/>
              <a:t>Cyber Update </a:t>
            </a:r>
          </a:p>
          <a:p>
            <a:endParaRPr lang="en-US" sz="1800" b="0"/>
          </a:p>
          <a:p>
            <a:r>
              <a:rPr lang="en-US" sz="2400" b="0"/>
              <a:t>Steve Cagle</a:t>
            </a:r>
            <a:endParaRPr lang="en-US"/>
          </a:p>
        </p:txBody>
      </p:sp>
    </p:spTree>
    <p:extLst>
      <p:ext uri="{BB962C8B-B14F-4D97-AF65-F5344CB8AC3E}">
        <p14:creationId xmlns:p14="http://schemas.microsoft.com/office/powerpoint/2010/main" val="486335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B63939-7501-B30B-FF43-A096E6695BAC}"/>
              </a:ext>
            </a:extLst>
          </p:cNvPr>
          <p:cNvSpPr>
            <a:spLocks noGrp="1"/>
          </p:cNvSpPr>
          <p:nvPr>
            <p:ph type="body" sz="quarter" idx="11"/>
          </p:nvPr>
        </p:nvSpPr>
        <p:spPr/>
        <p:txBody>
          <a:bodyPr/>
          <a:lstStyle/>
          <a:p>
            <a:r>
              <a:rPr lang="en-US" b="1"/>
              <a:t>Vendors in Healthcare Are </a:t>
            </a:r>
            <a:r>
              <a:rPr lang="en-US" b="1" i="1"/>
              <a:t>More Targeted Than Ever </a:t>
            </a:r>
            <a:r>
              <a:rPr lang="en-US" b="1"/>
              <a:t>Before…</a:t>
            </a:r>
            <a:endParaRPr lang="en-US"/>
          </a:p>
        </p:txBody>
      </p:sp>
      <p:sp>
        <p:nvSpPr>
          <p:cNvPr id="3" name="TextBox 2">
            <a:extLst>
              <a:ext uri="{FF2B5EF4-FFF2-40B4-BE49-F238E27FC236}">
                <a16:creationId xmlns:a16="http://schemas.microsoft.com/office/drawing/2014/main" id="{5564415D-9860-B7A4-ABB0-7D2ECD0EC981}"/>
              </a:ext>
            </a:extLst>
          </p:cNvPr>
          <p:cNvSpPr txBox="1"/>
          <p:nvPr/>
        </p:nvSpPr>
        <p:spPr>
          <a:xfrm>
            <a:off x="1042987" y="1779686"/>
            <a:ext cx="2024063" cy="1077218"/>
          </a:xfrm>
          <a:prstGeom prst="rect">
            <a:avLst/>
          </a:prstGeom>
          <a:noFill/>
        </p:spPr>
        <p:txBody>
          <a:bodyPr wrap="square" rtlCol="0">
            <a:spAutoFit/>
          </a:bodyPr>
          <a:lstStyle/>
          <a:p>
            <a:r>
              <a:rPr lang="en-US" sz="6400">
                <a:solidFill>
                  <a:srgbClr val="00B0F0"/>
                </a:solidFill>
              </a:rPr>
              <a:t>34%</a:t>
            </a:r>
          </a:p>
        </p:txBody>
      </p:sp>
      <p:sp>
        <p:nvSpPr>
          <p:cNvPr id="7" name="Text Placeholder 2">
            <a:extLst>
              <a:ext uri="{FF2B5EF4-FFF2-40B4-BE49-F238E27FC236}">
                <a16:creationId xmlns:a16="http://schemas.microsoft.com/office/drawing/2014/main" id="{00069BD8-FFD4-34BF-F700-95A0D916D233}"/>
              </a:ext>
            </a:extLst>
          </p:cNvPr>
          <p:cNvSpPr txBox="1">
            <a:spLocks/>
          </p:cNvSpPr>
          <p:nvPr/>
        </p:nvSpPr>
        <p:spPr>
          <a:xfrm>
            <a:off x="2967036" y="2325618"/>
            <a:ext cx="8662989" cy="866883"/>
          </a:xfrm>
        </p:spPr>
        <p:txBody>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1800" b="0" i="0" kern="1200">
                <a:solidFill>
                  <a:schemeClr val="tx2">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100"/>
              </a:buClr>
              <a:buSzPct val="65000"/>
              <a:buFont typeface="Wingdings" pitchFamily="2" charset="2"/>
              <a:buChar char="ü"/>
              <a:defRPr sz="1800" b="0" i="0" kern="1200">
                <a:solidFill>
                  <a:schemeClr val="tx2">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44546A"/>
                </a:solidFill>
                <a:latin typeface="Calibri" panose="020F0502020204030204" pitchFamily="34" charset="0"/>
                <a:cs typeface="Calibri" panose="020F0502020204030204" pitchFamily="34" charset="0"/>
              </a:rPr>
              <a:t>of third-party breaches across all industries occurred in healthcare</a:t>
            </a:r>
          </a:p>
        </p:txBody>
      </p:sp>
      <p:sp>
        <p:nvSpPr>
          <p:cNvPr id="8" name="TextBox 7">
            <a:extLst>
              <a:ext uri="{FF2B5EF4-FFF2-40B4-BE49-F238E27FC236}">
                <a16:creationId xmlns:a16="http://schemas.microsoft.com/office/drawing/2014/main" id="{8CA4055D-405C-3067-5C61-A5CB647E95F1}"/>
              </a:ext>
            </a:extLst>
          </p:cNvPr>
          <p:cNvSpPr txBox="1"/>
          <p:nvPr/>
        </p:nvSpPr>
        <p:spPr>
          <a:xfrm>
            <a:off x="1042987" y="3088302"/>
            <a:ext cx="1924049" cy="1077218"/>
          </a:xfrm>
          <a:prstGeom prst="rect">
            <a:avLst/>
          </a:prstGeom>
          <a:noFill/>
        </p:spPr>
        <p:txBody>
          <a:bodyPr wrap="square" rtlCol="0">
            <a:spAutoFit/>
          </a:bodyPr>
          <a:lstStyle/>
          <a:p>
            <a:r>
              <a:rPr lang="en-US" sz="6400">
                <a:solidFill>
                  <a:srgbClr val="00B0F0"/>
                </a:solidFill>
              </a:rPr>
              <a:t>90%</a:t>
            </a:r>
          </a:p>
        </p:txBody>
      </p:sp>
      <p:sp>
        <p:nvSpPr>
          <p:cNvPr id="9" name="Text Placeholder 2">
            <a:extLst>
              <a:ext uri="{FF2B5EF4-FFF2-40B4-BE49-F238E27FC236}">
                <a16:creationId xmlns:a16="http://schemas.microsoft.com/office/drawing/2014/main" id="{4AC6358D-5327-61EF-193F-EBF51BE1E62A}"/>
              </a:ext>
            </a:extLst>
          </p:cNvPr>
          <p:cNvSpPr txBox="1">
            <a:spLocks/>
          </p:cNvSpPr>
          <p:nvPr/>
        </p:nvSpPr>
        <p:spPr>
          <a:xfrm>
            <a:off x="2967036" y="3626911"/>
            <a:ext cx="9224964" cy="866883"/>
          </a:xfrm>
        </p:spPr>
        <p:txBody>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1800" b="0" i="0" kern="1200">
                <a:solidFill>
                  <a:schemeClr val="tx2">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100"/>
              </a:buClr>
              <a:buSzPct val="65000"/>
              <a:buFont typeface="Wingdings" pitchFamily="2" charset="2"/>
              <a:buChar char="ü"/>
              <a:defRPr sz="1800" b="0" i="0" kern="1200">
                <a:solidFill>
                  <a:schemeClr val="tx2">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44546A"/>
                </a:solidFill>
                <a:latin typeface="Calibri" panose="020F0502020204030204" pitchFamily="34" charset="0"/>
                <a:cs typeface="Calibri" panose="020F0502020204030204" pitchFamily="34" charset="0"/>
              </a:rPr>
              <a:t>largest healthcare breaches of 2022 were third-party breaches</a:t>
            </a:r>
          </a:p>
        </p:txBody>
      </p:sp>
      <p:sp>
        <p:nvSpPr>
          <p:cNvPr id="10" name="TextBox 9">
            <a:extLst>
              <a:ext uri="{FF2B5EF4-FFF2-40B4-BE49-F238E27FC236}">
                <a16:creationId xmlns:a16="http://schemas.microsoft.com/office/drawing/2014/main" id="{5C282D6F-137A-1B11-50B5-3BBCDB756AC4}"/>
              </a:ext>
            </a:extLst>
          </p:cNvPr>
          <p:cNvSpPr txBox="1"/>
          <p:nvPr/>
        </p:nvSpPr>
        <p:spPr>
          <a:xfrm>
            <a:off x="1042987" y="4548121"/>
            <a:ext cx="1700213" cy="1077218"/>
          </a:xfrm>
          <a:prstGeom prst="rect">
            <a:avLst/>
          </a:prstGeom>
          <a:noFill/>
        </p:spPr>
        <p:txBody>
          <a:bodyPr wrap="square" rtlCol="0">
            <a:spAutoFit/>
          </a:bodyPr>
          <a:lstStyle/>
          <a:p>
            <a:r>
              <a:rPr lang="en-US" sz="6400">
                <a:solidFill>
                  <a:srgbClr val="00B0F0"/>
                </a:solidFill>
              </a:rPr>
              <a:t>2X</a:t>
            </a:r>
          </a:p>
        </p:txBody>
      </p:sp>
      <p:sp>
        <p:nvSpPr>
          <p:cNvPr id="11" name="Text Placeholder 2">
            <a:extLst>
              <a:ext uri="{FF2B5EF4-FFF2-40B4-BE49-F238E27FC236}">
                <a16:creationId xmlns:a16="http://schemas.microsoft.com/office/drawing/2014/main" id="{395C345C-3BBE-D25B-0BFD-EB2CCE188E72}"/>
              </a:ext>
            </a:extLst>
          </p:cNvPr>
          <p:cNvSpPr txBox="1">
            <a:spLocks/>
          </p:cNvSpPr>
          <p:nvPr/>
        </p:nvSpPr>
        <p:spPr>
          <a:xfrm>
            <a:off x="2967036" y="4717457"/>
            <a:ext cx="7672389" cy="866883"/>
          </a:xfrm>
        </p:spPr>
        <p:txBody>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1800" b="0" i="0" kern="1200">
                <a:solidFill>
                  <a:schemeClr val="tx2">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100"/>
              </a:buClr>
              <a:buSzPct val="65000"/>
              <a:buFont typeface="Wingdings" pitchFamily="2" charset="2"/>
              <a:buChar char="ü"/>
              <a:defRPr sz="1800" b="0" i="0" kern="1200">
                <a:solidFill>
                  <a:schemeClr val="tx2">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44546A"/>
                </a:solidFill>
                <a:latin typeface="Calibri" panose="020F0502020204030204" pitchFamily="34" charset="0"/>
                <a:cs typeface="Calibri" panose="020F0502020204030204" pitchFamily="34" charset="0"/>
              </a:rPr>
              <a:t>Third-party breaches in healthcare are growing – nearly twice as many victims in 2022 as 2021</a:t>
            </a:r>
          </a:p>
        </p:txBody>
      </p:sp>
    </p:spTree>
    <p:extLst>
      <p:ext uri="{BB962C8B-B14F-4D97-AF65-F5344CB8AC3E}">
        <p14:creationId xmlns:p14="http://schemas.microsoft.com/office/powerpoint/2010/main" val="618366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A40B54-7164-5DE4-96B6-5C78C43A0DBD}"/>
              </a:ext>
            </a:extLst>
          </p:cNvPr>
          <p:cNvSpPr>
            <a:spLocks noGrp="1"/>
          </p:cNvSpPr>
          <p:nvPr>
            <p:ph type="body" sz="quarter" idx="11"/>
          </p:nvPr>
        </p:nvSpPr>
        <p:spPr/>
        <p:txBody>
          <a:bodyPr/>
          <a:lstStyle/>
          <a:p>
            <a:r>
              <a:rPr lang="en-US"/>
              <a:t>Third Party Breach Examples</a:t>
            </a:r>
          </a:p>
          <a:p>
            <a:endParaRPr lang="en-US"/>
          </a:p>
        </p:txBody>
      </p:sp>
      <p:pic>
        <p:nvPicPr>
          <p:cNvPr id="6" name="Picture 5">
            <a:extLst>
              <a:ext uri="{FF2B5EF4-FFF2-40B4-BE49-F238E27FC236}">
                <a16:creationId xmlns:a16="http://schemas.microsoft.com/office/drawing/2014/main" id="{5C489E12-3E85-6258-639C-29242714ACB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21514"/>
          <a:stretch/>
        </p:blipFill>
        <p:spPr>
          <a:xfrm>
            <a:off x="608728" y="2143125"/>
            <a:ext cx="3629137" cy="3228976"/>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3296A31E-6CA6-9EB5-E816-66284304C7D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t="3510"/>
          <a:stretch/>
        </p:blipFill>
        <p:spPr>
          <a:xfrm>
            <a:off x="4513427" y="2153764"/>
            <a:ext cx="3675610" cy="3228976"/>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69C93606-FBCF-9F73-C78B-FA1482655CD4}"/>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499585" y="2154482"/>
            <a:ext cx="3122283" cy="32176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101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FFF820-6B82-6191-68F9-E72712D38811}"/>
              </a:ext>
            </a:extLst>
          </p:cNvPr>
          <p:cNvSpPr>
            <a:spLocks noGrp="1"/>
          </p:cNvSpPr>
          <p:nvPr>
            <p:ph type="body" sz="quarter" idx="11"/>
          </p:nvPr>
        </p:nvSpPr>
        <p:spPr/>
        <p:txBody>
          <a:bodyPr/>
          <a:lstStyle/>
          <a:p>
            <a:r>
              <a:rPr lang="en-US"/>
              <a:t>Top 3 CISO Concerns</a:t>
            </a:r>
          </a:p>
          <a:p>
            <a:endParaRPr lang="en-US"/>
          </a:p>
        </p:txBody>
      </p:sp>
      <p:pic>
        <p:nvPicPr>
          <p:cNvPr id="1026" name="Picture 2" descr="Complementing Chiefs: Understanding the CIO and CISO Relationship | HIMSS">
            <a:extLst>
              <a:ext uri="{FF2B5EF4-FFF2-40B4-BE49-F238E27FC236}">
                <a16:creationId xmlns:a16="http://schemas.microsoft.com/office/drawing/2014/main" id="{2DA0EE20-DAE0-AA39-EEDC-60204E7A7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241" y="1715965"/>
            <a:ext cx="6477000" cy="431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983F3FC-31F4-8BBE-80C9-4CE93D6B5C94}"/>
              </a:ext>
            </a:extLst>
          </p:cNvPr>
          <p:cNvGrpSpPr/>
          <p:nvPr/>
        </p:nvGrpSpPr>
        <p:grpSpPr>
          <a:xfrm>
            <a:off x="592759" y="1875441"/>
            <a:ext cx="4213814" cy="3977220"/>
            <a:chOff x="592759" y="1875441"/>
            <a:chExt cx="4213814" cy="3977220"/>
          </a:xfrm>
        </p:grpSpPr>
        <p:sp>
          <p:nvSpPr>
            <p:cNvPr id="12" name="Freeform 11">
              <a:extLst>
                <a:ext uri="{FF2B5EF4-FFF2-40B4-BE49-F238E27FC236}">
                  <a16:creationId xmlns:a16="http://schemas.microsoft.com/office/drawing/2014/main" id="{EAF8F643-3693-6955-452B-0B5B2E6C47CE}"/>
                </a:ext>
              </a:extLst>
            </p:cNvPr>
            <p:cNvSpPr/>
            <p:nvPr/>
          </p:nvSpPr>
          <p:spPr>
            <a:xfrm>
              <a:off x="1475906" y="1875441"/>
              <a:ext cx="2447520" cy="2447520"/>
            </a:xfrm>
            <a:custGeom>
              <a:avLst/>
              <a:gdLst>
                <a:gd name="connsiteX0" fmla="*/ 0 w 2447520"/>
                <a:gd name="connsiteY0" fmla="*/ 1223760 h 2447520"/>
                <a:gd name="connsiteX1" fmla="*/ 1223760 w 2447520"/>
                <a:gd name="connsiteY1" fmla="*/ 0 h 2447520"/>
                <a:gd name="connsiteX2" fmla="*/ 2447520 w 2447520"/>
                <a:gd name="connsiteY2" fmla="*/ 1223760 h 2447520"/>
                <a:gd name="connsiteX3" fmla="*/ 1223760 w 2447520"/>
                <a:gd name="connsiteY3" fmla="*/ 2447520 h 2447520"/>
                <a:gd name="connsiteX4" fmla="*/ 0 w 2447520"/>
                <a:gd name="connsiteY4" fmla="*/ 1223760 h 244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520" h="2447520">
                  <a:moveTo>
                    <a:pt x="0" y="1223760"/>
                  </a:moveTo>
                  <a:cubicBezTo>
                    <a:pt x="0" y="547896"/>
                    <a:pt x="547896" y="0"/>
                    <a:pt x="1223760" y="0"/>
                  </a:cubicBezTo>
                  <a:cubicBezTo>
                    <a:pt x="1899624" y="0"/>
                    <a:pt x="2447520" y="547896"/>
                    <a:pt x="2447520" y="1223760"/>
                  </a:cubicBezTo>
                  <a:cubicBezTo>
                    <a:pt x="2447520" y="1899624"/>
                    <a:pt x="1899624" y="2447520"/>
                    <a:pt x="1223760" y="2447520"/>
                  </a:cubicBezTo>
                  <a:cubicBezTo>
                    <a:pt x="547896" y="2447520"/>
                    <a:pt x="0" y="1899624"/>
                    <a:pt x="0" y="1223760"/>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26336" tIns="428316" rIns="326336" bIns="917820" numCol="1" spcCol="1270" anchor="ctr" anchorCtr="0">
              <a:noAutofit/>
            </a:bodyPr>
            <a:lstStyle/>
            <a:p>
              <a:pPr marL="0" lvl="0" indent="0" algn="ctr" defTabSz="2889250">
                <a:lnSpc>
                  <a:spcPct val="90000"/>
                </a:lnSpc>
                <a:spcBef>
                  <a:spcPct val="0"/>
                </a:spcBef>
                <a:spcAft>
                  <a:spcPct val="35000"/>
                </a:spcAft>
                <a:buNone/>
              </a:pPr>
              <a:r>
                <a:rPr lang="en-US" sz="6500" kern="1200"/>
                <a:t>1</a:t>
              </a:r>
            </a:p>
          </p:txBody>
        </p:sp>
        <p:sp>
          <p:nvSpPr>
            <p:cNvPr id="14" name="Freeform 13">
              <a:extLst>
                <a:ext uri="{FF2B5EF4-FFF2-40B4-BE49-F238E27FC236}">
                  <a16:creationId xmlns:a16="http://schemas.microsoft.com/office/drawing/2014/main" id="{3BD65DBB-8E6F-E86E-189A-2DBEBEA15E54}"/>
                </a:ext>
              </a:extLst>
            </p:cNvPr>
            <p:cNvSpPr/>
            <p:nvPr/>
          </p:nvSpPr>
          <p:spPr>
            <a:xfrm>
              <a:off x="2359053" y="3405141"/>
              <a:ext cx="2447520" cy="2447520"/>
            </a:xfrm>
            <a:custGeom>
              <a:avLst/>
              <a:gdLst>
                <a:gd name="connsiteX0" fmla="*/ 0 w 2447520"/>
                <a:gd name="connsiteY0" fmla="*/ 1223760 h 2447520"/>
                <a:gd name="connsiteX1" fmla="*/ 1223760 w 2447520"/>
                <a:gd name="connsiteY1" fmla="*/ 0 h 2447520"/>
                <a:gd name="connsiteX2" fmla="*/ 2447520 w 2447520"/>
                <a:gd name="connsiteY2" fmla="*/ 1223760 h 2447520"/>
                <a:gd name="connsiteX3" fmla="*/ 1223760 w 2447520"/>
                <a:gd name="connsiteY3" fmla="*/ 2447520 h 2447520"/>
                <a:gd name="connsiteX4" fmla="*/ 0 w 2447520"/>
                <a:gd name="connsiteY4" fmla="*/ 1223760 h 244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520" h="2447520">
                  <a:moveTo>
                    <a:pt x="0" y="1223760"/>
                  </a:moveTo>
                  <a:cubicBezTo>
                    <a:pt x="0" y="547896"/>
                    <a:pt x="547896" y="0"/>
                    <a:pt x="1223760" y="0"/>
                  </a:cubicBezTo>
                  <a:cubicBezTo>
                    <a:pt x="1899624" y="0"/>
                    <a:pt x="2447520" y="547896"/>
                    <a:pt x="2447520" y="1223760"/>
                  </a:cubicBezTo>
                  <a:cubicBezTo>
                    <a:pt x="2447520" y="1899624"/>
                    <a:pt x="1899624" y="2447520"/>
                    <a:pt x="1223760" y="2447520"/>
                  </a:cubicBezTo>
                  <a:cubicBezTo>
                    <a:pt x="547896" y="2447520"/>
                    <a:pt x="0" y="1899624"/>
                    <a:pt x="0" y="1223760"/>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48533" tIns="632276" rIns="230475" bIns="469108" numCol="1" spcCol="1270" anchor="ctr" anchorCtr="0">
              <a:noAutofit/>
            </a:bodyPr>
            <a:lstStyle/>
            <a:p>
              <a:pPr marL="0" lvl="0" indent="0" algn="ctr" defTabSz="2889250">
                <a:lnSpc>
                  <a:spcPct val="90000"/>
                </a:lnSpc>
                <a:spcBef>
                  <a:spcPct val="0"/>
                </a:spcBef>
                <a:spcAft>
                  <a:spcPct val="35000"/>
                </a:spcAft>
                <a:buNone/>
              </a:pPr>
              <a:r>
                <a:rPr lang="en-US" sz="6500" kern="1200"/>
                <a:t>3</a:t>
              </a:r>
            </a:p>
          </p:txBody>
        </p:sp>
        <p:sp>
          <p:nvSpPr>
            <p:cNvPr id="15" name="Freeform 14">
              <a:extLst>
                <a:ext uri="{FF2B5EF4-FFF2-40B4-BE49-F238E27FC236}">
                  <a16:creationId xmlns:a16="http://schemas.microsoft.com/office/drawing/2014/main" id="{42A62FCE-CAD3-BB00-64BA-860C2A07D1F3}"/>
                </a:ext>
              </a:extLst>
            </p:cNvPr>
            <p:cNvSpPr/>
            <p:nvPr/>
          </p:nvSpPr>
          <p:spPr>
            <a:xfrm>
              <a:off x="592759" y="3405141"/>
              <a:ext cx="2447520" cy="2447520"/>
            </a:xfrm>
            <a:custGeom>
              <a:avLst/>
              <a:gdLst>
                <a:gd name="connsiteX0" fmla="*/ 0 w 2447520"/>
                <a:gd name="connsiteY0" fmla="*/ 1223760 h 2447520"/>
                <a:gd name="connsiteX1" fmla="*/ 1223760 w 2447520"/>
                <a:gd name="connsiteY1" fmla="*/ 0 h 2447520"/>
                <a:gd name="connsiteX2" fmla="*/ 2447520 w 2447520"/>
                <a:gd name="connsiteY2" fmla="*/ 1223760 h 2447520"/>
                <a:gd name="connsiteX3" fmla="*/ 1223760 w 2447520"/>
                <a:gd name="connsiteY3" fmla="*/ 2447520 h 2447520"/>
                <a:gd name="connsiteX4" fmla="*/ 0 w 2447520"/>
                <a:gd name="connsiteY4" fmla="*/ 1223760 h 244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520" h="2447520">
                  <a:moveTo>
                    <a:pt x="0" y="1223760"/>
                  </a:moveTo>
                  <a:cubicBezTo>
                    <a:pt x="0" y="547896"/>
                    <a:pt x="547896" y="0"/>
                    <a:pt x="1223760" y="0"/>
                  </a:cubicBezTo>
                  <a:cubicBezTo>
                    <a:pt x="1899624" y="0"/>
                    <a:pt x="2447520" y="547896"/>
                    <a:pt x="2447520" y="1223760"/>
                  </a:cubicBezTo>
                  <a:cubicBezTo>
                    <a:pt x="2447520" y="1899624"/>
                    <a:pt x="1899624" y="2447520"/>
                    <a:pt x="1223760" y="2447520"/>
                  </a:cubicBezTo>
                  <a:cubicBezTo>
                    <a:pt x="547896" y="2447520"/>
                    <a:pt x="0" y="1899624"/>
                    <a:pt x="0" y="1223760"/>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30475" tIns="632276" rIns="748533" bIns="469108" numCol="1" spcCol="1270" anchor="ctr" anchorCtr="0">
              <a:noAutofit/>
            </a:bodyPr>
            <a:lstStyle/>
            <a:p>
              <a:pPr marL="0" lvl="0" indent="0" algn="ctr" defTabSz="2889250">
                <a:lnSpc>
                  <a:spcPct val="90000"/>
                </a:lnSpc>
                <a:spcBef>
                  <a:spcPct val="0"/>
                </a:spcBef>
                <a:spcAft>
                  <a:spcPct val="35000"/>
                </a:spcAft>
                <a:buNone/>
              </a:pPr>
              <a:r>
                <a:rPr lang="en-US" sz="6500" kern="1200"/>
                <a:t>2</a:t>
              </a:r>
            </a:p>
          </p:txBody>
        </p:sp>
      </p:grpSp>
    </p:spTree>
    <p:extLst>
      <p:ext uri="{BB962C8B-B14F-4D97-AF65-F5344CB8AC3E}">
        <p14:creationId xmlns:p14="http://schemas.microsoft.com/office/powerpoint/2010/main" val="1098782706"/>
      </p:ext>
    </p:extLst>
  </p:cSld>
  <p:clrMapOvr>
    <a:masterClrMapping/>
  </p:clrMapOvr>
</p:sld>
</file>

<file path=ppt/theme/theme1.xml><?xml version="1.0" encoding="utf-8"?>
<a:theme xmlns:a="http://schemas.openxmlformats.org/drawingml/2006/main" name="Clearwater Theme">
  <a:themeElements>
    <a:clrScheme name="Brand with Accent">
      <a:dk1>
        <a:srgbClr val="414042"/>
      </a:dk1>
      <a:lt1>
        <a:srgbClr val="FFFFFF"/>
      </a:lt1>
      <a:dk2>
        <a:srgbClr val="E5E6E5"/>
      </a:dk2>
      <a:lt2>
        <a:srgbClr val="939598"/>
      </a:lt2>
      <a:accent1>
        <a:srgbClr val="3EB3E3"/>
      </a:accent1>
      <a:accent2>
        <a:srgbClr val="005173"/>
      </a:accent2>
      <a:accent3>
        <a:srgbClr val="7BC253"/>
      </a:accent3>
      <a:accent4>
        <a:srgbClr val="F78E1E"/>
      </a:accent4>
      <a:accent5>
        <a:srgbClr val="DB4C27"/>
      </a:accent5>
      <a:accent6>
        <a:srgbClr val="46515C"/>
      </a:accent6>
      <a:hlink>
        <a:srgbClr val="0B6EF2"/>
      </a:hlink>
      <a:folHlink>
        <a:srgbClr val="0058A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lstStyle>
        <a:defPPr marL="194310" indent="-194310" algn="l">
          <a:lnSpc>
            <a:spcPct val="150000"/>
          </a:lnSpc>
          <a:buFont typeface="Arial" charset="0"/>
          <a:buChar char="•"/>
          <a:defRPr sz="1600" dirty="0">
            <a:solidFill>
              <a:schemeClr val="tx1">
                <a:lumMod val="65000"/>
                <a:lumOff val="35000"/>
              </a:schemeClr>
            </a:solidFill>
            <a:ea typeface="Arial" charset="0"/>
            <a:cs typeface="Arial" charset="0"/>
          </a:defRPr>
        </a:defPPr>
      </a:lstStyle>
    </a:txDef>
  </a:objectDefaults>
  <a:extraClrSchemeLst/>
  <a:extLst>
    <a:ext uri="{05A4C25C-085E-4340-85A3-A5531E510DB2}">
      <thm15:themeFamily xmlns:thm15="http://schemas.microsoft.com/office/thememl/2012/main" name="PowerPoint Template_Sept2019.potx" id="{1A8CB764-D649-4534-A119-C5214C75895E}" vid="{A789FD3A-B6EE-489A-A85E-897883B535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7239bd4-4cea-4bca-b6d1-c292d1cabd33">
      <UserInfo>
        <DisplayName>Nancy Moates</DisplayName>
        <AccountId>681</AccountId>
        <AccountType/>
      </UserInfo>
      <UserInfo>
        <DisplayName>Lauren Frickle</DisplayName>
        <AccountId>677</AccountId>
        <AccountType/>
      </UserInfo>
      <UserInfo>
        <DisplayName>John Howlett</DisplayName>
        <AccountId>164</AccountId>
        <AccountType/>
      </UserInfo>
      <UserInfo>
        <DisplayName>Julie Catron</DisplayName>
        <AccountId>410</AccountId>
        <AccountType/>
      </UserInfo>
      <UserInfo>
        <DisplayName>Kim Singletary</DisplayName>
        <AccountId>596</AccountId>
        <AccountType/>
      </UserInfo>
      <UserInfo>
        <DisplayName>Steve Akers</DisplayName>
        <AccountId>607</AccountId>
        <AccountType/>
      </UserInfo>
      <UserInfo>
        <DisplayName>Jenny Davis</DisplayName>
        <AccountId>171</AccountId>
        <AccountType/>
      </UserInfo>
    </SharedWithUsers>
    <TaxCatchAll xmlns="76c8fcd3-cfe1-42f2-badd-9b40e35f2444" xsi:nil="true"/>
    <lcf76f155ced4ddcb4097134ff3c332f xmlns="021a3dc6-3602-4131-89a2-50a03cee98e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9D3182673F3848B75FD4A91F84C91D" ma:contentTypeVersion="3" ma:contentTypeDescription="Create a new document." ma:contentTypeScope="" ma:versionID="d4940944f7d3f109380e1051c340883d">
  <xsd:schema xmlns:xsd="http://www.w3.org/2001/XMLSchema" xmlns:xs="http://www.w3.org/2001/XMLSchema" xmlns:p="http://schemas.microsoft.com/office/2006/metadata/properties" xmlns:ns2="021a3dc6-3602-4131-89a2-50a03cee98e4" xmlns:ns3="76c8fcd3-cfe1-42f2-badd-9b40e35f2444" xmlns:ns4="44df28b0-d6ac-4866-bdd1-7915ebed9ff1" xmlns:ns5="17239bd4-4cea-4bca-b6d1-c292d1cabd33" targetNamespace="http://schemas.microsoft.com/office/2006/metadata/properties" ma:root="true" ma:fieldsID="b448a371857250b0a34fb6e3bdb83007" ns2:_="" ns3:_="" ns4:_="" ns5:_="">
    <xsd:import namespace="021a3dc6-3602-4131-89a2-50a03cee98e4"/>
    <xsd:import namespace="76c8fcd3-cfe1-42f2-badd-9b40e35f2444"/>
    <xsd:import namespace="44df28b0-d6ac-4866-bdd1-7915ebed9ff1"/>
    <xsd:import namespace="17239bd4-4cea-4bca-b6d1-c292d1cabd33"/>
    <xsd:element name="properties">
      <xsd:complexType>
        <xsd:sequence>
          <xsd:element name="documentManagement">
            <xsd:complexType>
              <xsd:all>
                <xsd:element ref="ns2:lcf76f155ced4ddcb4097134ff3c332f" minOccurs="0"/>
                <xsd:element ref="ns3:TaxCatchAll" minOccurs="0"/>
                <xsd:element ref="ns4:MediaServiceMetadata" minOccurs="0"/>
                <xsd:element ref="ns4:MediaServiceFastMetadata" minOccurs="0"/>
                <xsd:element ref="ns5:SharedWithUsers" minOccurs="0"/>
                <xsd:element ref="ns5:SharedWithDetails"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a3dc6-3602-4131-89a2-50a03cee98e4" elementFormDefault="qualified">
    <xsd:import namespace="http://schemas.microsoft.com/office/2006/documentManagement/types"/>
    <xsd:import namespace="http://schemas.microsoft.com/office/infopath/2007/PartnerControls"/>
    <xsd:element name="lcf76f155ced4ddcb4097134ff3c332f" ma:index="8" nillable="true" ma:taxonomy="true" ma:internalName="lcf76f155ced4ddcb4097134ff3c332f" ma:taxonomyFieldName="MediaServiceImageTags" ma:displayName="Image Tags" ma:readOnly="false" ma:fieldId="{5cf76f15-5ced-4ddc-b409-7134ff3c332f}" ma:taxonomyMulti="true" ma:sspId="1c4c4b60-d704-44e4-bbbb-726c2b979b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6c8fcd3-cfe1-42f2-badd-9b40e35f2444"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f7e91279-5f33-47be-9e67-7502606643c9}" ma:internalName="TaxCatchAll" ma:showField="CatchAllData" ma:web="76c8fcd3-cfe1-42f2-badd-9b40e35f244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df28b0-d6ac-4866-bdd1-7915ebed9ff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239bd4-4cea-4bca-b6d1-c292d1cabd33"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9501CD-0095-49EF-AC2B-8F497C651270}">
  <ds:schemaRefs>
    <ds:schemaRef ds:uri="021a3dc6-3602-4131-89a2-50a03cee98e4"/>
    <ds:schemaRef ds:uri="17239bd4-4cea-4bca-b6d1-c292d1cabd33"/>
    <ds:schemaRef ds:uri="44df28b0-d6ac-4866-bdd1-7915ebed9ff1"/>
    <ds:schemaRef ds:uri="76c8fcd3-cfe1-42f2-badd-9b40e35f24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57880FA-F02A-44E8-9491-2328B7EE2588}">
  <ds:schemaRefs>
    <ds:schemaRef ds:uri="http://schemas.microsoft.com/sharepoint/v3/contenttype/forms"/>
  </ds:schemaRefs>
</ds:datastoreItem>
</file>

<file path=customXml/itemProps3.xml><?xml version="1.0" encoding="utf-8"?>
<ds:datastoreItem xmlns:ds="http://schemas.openxmlformats.org/officeDocument/2006/customXml" ds:itemID="{95681612-ECCF-4532-A830-E2DB35D8BAFE}">
  <ds:schemaRefs>
    <ds:schemaRef ds:uri="021a3dc6-3602-4131-89a2-50a03cee98e4"/>
    <ds:schemaRef ds:uri="17239bd4-4cea-4bca-b6d1-c292d1cabd33"/>
    <ds:schemaRef ds:uri="44df28b0-d6ac-4866-bdd1-7915ebed9ff1"/>
    <ds:schemaRef ds:uri="76c8fcd3-cfe1-42f2-badd-9b40e35f24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34</Slides>
  <Notes>9</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Clearwater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cp:revision>
  <cp:lastPrinted>2023-01-12T16:23:51Z</cp:lastPrinted>
  <dcterms:created xsi:type="dcterms:W3CDTF">2019-09-04T16:55:29Z</dcterms:created>
  <dcterms:modified xsi:type="dcterms:W3CDTF">2023-04-06T17:00:09Z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0x01010014B4522E7B775F429AAF858836B582E1</vt:lpwstr>
  </property>
  <property fmtid="{D5CDD505-2E9C-101B-9397-08002B2CF9AE}" pid="3" name="MediaServiceImageTags">
    <vt:lpwstr/>
  </property>
  <property fmtid="{D5CDD505-2E9C-101B-9397-08002B2CF9AE}" pid="4" name="MSIP_Label_c2e4f176-86dc-4f22-bbda-67b54f77ca98_Enabled">
    <vt:lpwstr>true</vt:lpwstr>
  </property>
  <property fmtid="{D5CDD505-2E9C-101B-9397-08002B2CF9AE}" pid="5" name="MSIP_Label_c2e4f176-86dc-4f22-bbda-67b54f77ca98_SetDate">
    <vt:lpwstr>2023-01-11T19:26:43Z</vt:lpwstr>
  </property>
  <property fmtid="{D5CDD505-2E9C-101B-9397-08002B2CF9AE}" pid="6" name="MSIP_Label_c2e4f176-86dc-4f22-bbda-67b54f77ca98_Method">
    <vt:lpwstr>Standard</vt:lpwstr>
  </property>
  <property fmtid="{D5CDD505-2E9C-101B-9397-08002B2CF9AE}" pid="7" name="MSIP_Label_c2e4f176-86dc-4f22-bbda-67b54f77ca98_Name">
    <vt:lpwstr>General</vt:lpwstr>
  </property>
  <property fmtid="{D5CDD505-2E9C-101B-9397-08002B2CF9AE}" pid="8" name="MSIP_Label_c2e4f176-86dc-4f22-bbda-67b54f77ca98_SiteId">
    <vt:lpwstr>fc7d3760-1787-4212-9f75-15e4f98738e9</vt:lpwstr>
  </property>
  <property fmtid="{D5CDD505-2E9C-101B-9397-08002B2CF9AE}" pid="9" name="MSIP_Label_c2e4f176-86dc-4f22-bbda-67b54f77ca98_ActionId">
    <vt:lpwstr>12495aa3-4f74-4454-a51f-5a7b758cb60b</vt:lpwstr>
  </property>
  <property fmtid="{D5CDD505-2E9C-101B-9397-08002B2CF9AE}" pid="10" name="MSIP_Label_c2e4f176-86dc-4f22-bbda-67b54f77ca98_ContentBits">
    <vt:lpwstr>2</vt:lpwstr>
  </property>
  <property fmtid="{D5CDD505-2E9C-101B-9397-08002B2CF9AE}" pid="11" name="ClassificationContentMarkingFooterLocations">
    <vt:lpwstr>Clearwater Theme:4\2_office theme:8</vt:lpwstr>
  </property>
  <property fmtid="{D5CDD505-2E9C-101B-9397-08002B2CF9AE}" pid="12" name="ClassificationContentMarkingFooterText">
    <vt:lpwstr>Not intended for public release</vt:lpwstr>
  </property>
  <property fmtid="{D5CDD505-2E9C-101B-9397-08002B2CF9AE}" pid="13" name="MSIP_Label_defa4170-0d19-0005-0004-bc88714345d2_Enabled">
    <vt:lpwstr>true</vt:lpwstr>
  </property>
  <property fmtid="{D5CDD505-2E9C-101B-9397-08002B2CF9AE}" pid="14" name="MSIP_Label_defa4170-0d19-0005-0004-bc88714345d2_SetDate">
    <vt:lpwstr>2023-04-05T16:05:21Z</vt:lpwstr>
  </property>
  <property fmtid="{D5CDD505-2E9C-101B-9397-08002B2CF9AE}" pid="15" name="MSIP_Label_defa4170-0d19-0005-0004-bc88714345d2_Method">
    <vt:lpwstr>Standard</vt:lpwstr>
  </property>
  <property fmtid="{D5CDD505-2E9C-101B-9397-08002B2CF9AE}" pid="16" name="MSIP_Label_defa4170-0d19-0005-0004-bc88714345d2_Name">
    <vt:lpwstr>defa4170-0d19-0005-0004-bc88714345d2</vt:lpwstr>
  </property>
  <property fmtid="{D5CDD505-2E9C-101B-9397-08002B2CF9AE}" pid="17" name="MSIP_Label_defa4170-0d19-0005-0004-bc88714345d2_SiteId">
    <vt:lpwstr>50a81cdc-f3d5-45a1-83e8-51e930e12ead</vt:lpwstr>
  </property>
  <property fmtid="{D5CDD505-2E9C-101B-9397-08002B2CF9AE}" pid="18" name="MSIP_Label_defa4170-0d19-0005-0004-bc88714345d2_ActionId">
    <vt:lpwstr>c0183ea6-9a77-4c39-adf0-d9458fb600c8</vt:lpwstr>
  </property>
  <property fmtid="{D5CDD505-2E9C-101B-9397-08002B2CF9AE}" pid="19" name="MSIP_Label_defa4170-0d19-0005-0004-bc88714345d2_ContentBits">
    <vt:lpwstr>0</vt:lpwstr>
  </property>
</Properties>
</file>